
<file path=[Content_Types].xml><?xml version="1.0" encoding="utf-8"?>
<Types xmlns="http://schemas.openxmlformats.org/package/2006/content-types">
  <Default Extension="png" ContentType="image/png"/>
  <Default Extension="jfif" ContentType="image/jpeg"/>
  <Default Extension="svg" ContentType="image/svg+xml"/>
  <Default Extension="jpeg" ContentType="image/jpeg"/>
  <Default Extension="emf" ContentType="image/x-emf"/>
  <Default Extension="glb" ContentType="model/gltf.binary"/>
  <Default Extension="rels" ContentType="application/vnd.openxmlformats-package.relationships+xml"/>
  <Default Extension="xml" ContentType="application/xml"/>
  <Default Extension="gif" ContentType="image/gif"/>
  <Default Extension="tif" ContentType="image/tif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sldIdLst>
    <p:sldId id="256" r:id="rId2"/>
    <p:sldId id="393" r:id="rId3"/>
    <p:sldId id="257" r:id="rId4"/>
    <p:sldId id="480" r:id="rId5"/>
    <p:sldId id="536" r:id="rId6"/>
    <p:sldId id="481" r:id="rId7"/>
    <p:sldId id="482" r:id="rId8"/>
    <p:sldId id="483" r:id="rId9"/>
    <p:sldId id="484" r:id="rId10"/>
    <p:sldId id="485" r:id="rId11"/>
    <p:sldId id="486" r:id="rId12"/>
    <p:sldId id="287" r:id="rId13"/>
    <p:sldId id="399" r:id="rId14"/>
    <p:sldId id="476" r:id="rId15"/>
    <p:sldId id="400" r:id="rId16"/>
    <p:sldId id="401" r:id="rId17"/>
    <p:sldId id="402" r:id="rId18"/>
    <p:sldId id="403" r:id="rId19"/>
    <p:sldId id="404" r:id="rId20"/>
    <p:sldId id="408" r:id="rId21"/>
    <p:sldId id="422" r:id="rId22"/>
    <p:sldId id="414" r:id="rId23"/>
    <p:sldId id="415" r:id="rId24"/>
    <p:sldId id="416" r:id="rId25"/>
    <p:sldId id="421" r:id="rId26"/>
    <p:sldId id="417" r:id="rId27"/>
    <p:sldId id="418" r:id="rId28"/>
    <p:sldId id="419" r:id="rId29"/>
    <p:sldId id="405" r:id="rId30"/>
    <p:sldId id="412" r:id="rId31"/>
    <p:sldId id="425" r:id="rId32"/>
    <p:sldId id="426" r:id="rId33"/>
    <p:sldId id="413" r:id="rId34"/>
    <p:sldId id="410" r:id="rId35"/>
    <p:sldId id="427" r:id="rId36"/>
    <p:sldId id="428" r:id="rId37"/>
    <p:sldId id="429" r:id="rId38"/>
    <p:sldId id="430" r:id="rId39"/>
    <p:sldId id="489" r:id="rId40"/>
    <p:sldId id="490" r:id="rId41"/>
    <p:sldId id="491" r:id="rId42"/>
    <p:sldId id="487" r:id="rId43"/>
    <p:sldId id="488" r:id="rId44"/>
    <p:sldId id="493" r:id="rId45"/>
    <p:sldId id="494" r:id="rId46"/>
    <p:sldId id="502" r:id="rId47"/>
    <p:sldId id="503" r:id="rId48"/>
    <p:sldId id="492" r:id="rId49"/>
    <p:sldId id="504" r:id="rId50"/>
    <p:sldId id="539" r:id="rId51"/>
    <p:sldId id="495" r:id="rId52"/>
    <p:sldId id="496" r:id="rId53"/>
    <p:sldId id="497" r:id="rId54"/>
    <p:sldId id="499" r:id="rId55"/>
    <p:sldId id="500" r:id="rId56"/>
    <p:sldId id="501" r:id="rId57"/>
    <p:sldId id="505" r:id="rId58"/>
    <p:sldId id="506" r:id="rId59"/>
    <p:sldId id="507" r:id="rId60"/>
    <p:sldId id="508" r:id="rId61"/>
    <p:sldId id="509" r:id="rId62"/>
    <p:sldId id="510" r:id="rId63"/>
    <p:sldId id="511" r:id="rId64"/>
    <p:sldId id="512" r:id="rId65"/>
    <p:sldId id="524" r:id="rId66"/>
    <p:sldId id="522" r:id="rId67"/>
    <p:sldId id="525" r:id="rId68"/>
    <p:sldId id="527" r:id="rId69"/>
    <p:sldId id="528" r:id="rId70"/>
    <p:sldId id="526" r:id="rId71"/>
    <p:sldId id="529" r:id="rId72"/>
    <p:sldId id="531" r:id="rId73"/>
    <p:sldId id="530" r:id="rId74"/>
    <p:sldId id="513" r:id="rId75"/>
    <p:sldId id="518" r:id="rId76"/>
    <p:sldId id="515" r:id="rId77"/>
    <p:sldId id="516" r:id="rId78"/>
    <p:sldId id="517" r:id="rId79"/>
    <p:sldId id="514" r:id="rId80"/>
    <p:sldId id="519" r:id="rId81"/>
    <p:sldId id="520" r:id="rId82"/>
    <p:sldId id="521" r:id="rId83"/>
    <p:sldId id="534" r:id="rId84"/>
    <p:sldId id="532" r:id="rId85"/>
    <p:sldId id="533" r:id="rId86"/>
    <p:sldId id="535" r:id="rId87"/>
    <p:sldId id="538" r:id="rId88"/>
    <p:sldId id="477" r:id="rId89"/>
    <p:sldId id="456" r:id="rId9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kus Röllig" initials="MR" lastIdx="1" clrIdx="0">
    <p:extLst>
      <p:ext uri="{19B8F6BF-5375-455C-9EA6-DF929625EA0E}">
        <p15:presenceInfo xmlns:p15="http://schemas.microsoft.com/office/powerpoint/2012/main" userId="30dd76edf877a08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75931"/>
    <a:srgbClr val="17DCF1"/>
    <a:srgbClr val="FFC000"/>
    <a:srgbClr val="4472C4"/>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5" d="100"/>
          <a:sy n="105" d="100"/>
        </p:scale>
        <p:origin x="6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kus Röllig" userId="30dd76edf877a089" providerId="LiveId" clId="{DECB373B-F9FF-4D3F-A976-536CBC244738}"/>
    <pc:docChg chg="undo redo custSel addSld delSld modSld sldOrd modMainMaster">
      <pc:chgData name="Markus Röllig" userId="30dd76edf877a089" providerId="LiveId" clId="{DECB373B-F9FF-4D3F-A976-536CBC244738}" dt="2020-03-09T09:20:59.508" v="9724" actId="2696"/>
      <pc:docMkLst>
        <pc:docMk/>
      </pc:docMkLst>
      <pc:sldChg chg="setBg">
        <pc:chgData name="Markus Röllig" userId="30dd76edf877a089" providerId="LiveId" clId="{DECB373B-F9FF-4D3F-A976-536CBC244738}" dt="2020-03-05T15:40:33.106" v="8874"/>
        <pc:sldMkLst>
          <pc:docMk/>
          <pc:sldMk cId="1038233636" sldId="256"/>
        </pc:sldMkLst>
      </pc:sldChg>
      <pc:sldChg chg="addSp modSp">
        <pc:chgData name="Markus Röllig" userId="30dd76edf877a089" providerId="LiveId" clId="{DECB373B-F9FF-4D3F-A976-536CBC244738}" dt="2020-03-05T15:49:01.318" v="8918" actId="1076"/>
        <pc:sldMkLst>
          <pc:docMk/>
          <pc:sldMk cId="149609349" sldId="257"/>
        </pc:sldMkLst>
        <pc:spChg chg="mod">
          <ac:chgData name="Markus Röllig" userId="30dd76edf877a089" providerId="LiveId" clId="{DECB373B-F9FF-4D3F-A976-536CBC244738}" dt="2020-03-05T15:47:59.255" v="8913" actId="20577"/>
          <ac:spMkLst>
            <pc:docMk/>
            <pc:sldMk cId="149609349" sldId="257"/>
            <ac:spMk id="2" creationId="{6845B58B-E371-4026-8598-9C6A3C9D4688}"/>
          </ac:spMkLst>
        </pc:spChg>
        <pc:spChg chg="add mod">
          <ac:chgData name="Markus Röllig" userId="30dd76edf877a089" providerId="LiveId" clId="{DECB373B-F9FF-4D3F-A976-536CBC244738}" dt="2020-03-05T15:49:01.318" v="8918" actId="1076"/>
          <ac:spMkLst>
            <pc:docMk/>
            <pc:sldMk cId="149609349" sldId="257"/>
            <ac:spMk id="4" creationId="{08FD3F65-5E49-439D-BBD8-49B561E0D068}"/>
          </ac:spMkLst>
        </pc:spChg>
        <pc:picChg chg="add mod">
          <ac:chgData name="Markus Röllig" userId="30dd76edf877a089" providerId="LiveId" clId="{DECB373B-F9FF-4D3F-A976-536CBC244738}" dt="2020-03-05T15:48:31.526" v="8914" actId="1076"/>
          <ac:picMkLst>
            <pc:docMk/>
            <pc:sldMk cId="149609349" sldId="257"/>
            <ac:picMk id="3" creationId="{40C39793-714F-4714-B459-8C4E97E48453}"/>
          </ac:picMkLst>
        </pc:picChg>
      </pc:sldChg>
      <pc:sldChg chg="addSp delSp modSp setBg delAnim">
        <pc:chgData name="Markus Röllig" userId="30dd76edf877a089" providerId="LiveId" clId="{DECB373B-F9FF-4D3F-A976-536CBC244738}" dt="2020-03-05T15:44:33.959" v="8897" actId="1076"/>
        <pc:sldMkLst>
          <pc:docMk/>
          <pc:sldMk cId="3656054209" sldId="393"/>
        </pc:sldMkLst>
        <pc:spChg chg="add mod">
          <ac:chgData name="Markus Röllig" userId="30dd76edf877a089" providerId="LiveId" clId="{DECB373B-F9FF-4D3F-A976-536CBC244738}" dt="2020-03-05T15:44:33.959" v="8897" actId="1076"/>
          <ac:spMkLst>
            <pc:docMk/>
            <pc:sldMk cId="3656054209" sldId="393"/>
            <ac:spMk id="2" creationId="{67F25ED1-1F21-4AAD-B938-41ECF7C13D42}"/>
          </ac:spMkLst>
        </pc:spChg>
        <pc:picChg chg="del mod">
          <ac:chgData name="Markus Röllig" userId="30dd76edf877a089" providerId="LiveId" clId="{DECB373B-F9FF-4D3F-A976-536CBC244738}" dt="2020-03-05T15:39:52.771" v="8842" actId="478"/>
          <ac:picMkLst>
            <pc:docMk/>
            <pc:sldMk cId="3656054209" sldId="393"/>
            <ac:picMk id="5" creationId="{56F420E0-2F83-41FA-8CA2-3B2D8A781931}"/>
          </ac:picMkLst>
        </pc:picChg>
      </pc:sldChg>
      <pc:sldChg chg="delSp setBg delAnim">
        <pc:chgData name="Markus Röllig" userId="30dd76edf877a089" providerId="LiveId" clId="{DECB373B-F9FF-4D3F-A976-536CBC244738}" dt="2020-03-06T11:56:33.714" v="9707"/>
        <pc:sldMkLst>
          <pc:docMk/>
          <pc:sldMk cId="679187970" sldId="456"/>
        </pc:sldMkLst>
        <pc:picChg chg="del">
          <ac:chgData name="Markus Röllig" userId="30dd76edf877a089" providerId="LiveId" clId="{DECB373B-F9FF-4D3F-A976-536CBC244738}" dt="2020-03-06T11:56:25.183" v="9704" actId="478"/>
          <ac:picMkLst>
            <pc:docMk/>
            <pc:sldMk cId="679187970" sldId="456"/>
            <ac:picMk id="5" creationId="{56F420E0-2F83-41FA-8CA2-3B2D8A781931}"/>
          </ac:picMkLst>
        </pc:picChg>
      </pc:sldChg>
      <pc:sldChg chg="del ord setBg">
        <pc:chgData name="Markus Röllig" userId="30dd76edf877a089" providerId="LiveId" clId="{DECB373B-F9FF-4D3F-A976-536CBC244738}" dt="2020-03-09T09:20:45.833" v="9711" actId="2696"/>
        <pc:sldMkLst>
          <pc:docMk/>
          <pc:sldMk cId="2187729569" sldId="463"/>
        </pc:sldMkLst>
      </pc:sldChg>
      <pc:sldChg chg="del ord setBg">
        <pc:chgData name="Markus Röllig" userId="30dd76edf877a089" providerId="LiveId" clId="{DECB373B-F9FF-4D3F-A976-536CBC244738}" dt="2020-03-09T09:20:45.840" v="9712" actId="2696"/>
        <pc:sldMkLst>
          <pc:docMk/>
          <pc:sldMk cId="794390130" sldId="464"/>
        </pc:sldMkLst>
      </pc:sldChg>
      <pc:sldChg chg="del ord setBg">
        <pc:chgData name="Markus Röllig" userId="30dd76edf877a089" providerId="LiveId" clId="{DECB373B-F9FF-4D3F-A976-536CBC244738}" dt="2020-03-09T09:20:45.846" v="9713" actId="2696"/>
        <pc:sldMkLst>
          <pc:docMk/>
          <pc:sldMk cId="2936484037" sldId="465"/>
        </pc:sldMkLst>
      </pc:sldChg>
      <pc:sldChg chg="del ord setBg">
        <pc:chgData name="Markus Röllig" userId="30dd76edf877a089" providerId="LiveId" clId="{DECB373B-F9FF-4D3F-A976-536CBC244738}" dt="2020-03-09T09:20:45.865" v="9714" actId="2696"/>
        <pc:sldMkLst>
          <pc:docMk/>
          <pc:sldMk cId="927892478" sldId="466"/>
        </pc:sldMkLst>
      </pc:sldChg>
      <pc:sldChg chg="del ord setBg">
        <pc:chgData name="Markus Röllig" userId="30dd76edf877a089" providerId="LiveId" clId="{DECB373B-F9FF-4D3F-A976-536CBC244738}" dt="2020-03-09T09:20:45.883" v="9715" actId="2696"/>
        <pc:sldMkLst>
          <pc:docMk/>
          <pc:sldMk cId="2133475968" sldId="467"/>
        </pc:sldMkLst>
      </pc:sldChg>
      <pc:sldChg chg="del ord setBg">
        <pc:chgData name="Markus Röllig" userId="30dd76edf877a089" providerId="LiveId" clId="{DECB373B-F9FF-4D3F-A976-536CBC244738}" dt="2020-03-09T09:20:45.894" v="9716" actId="2696"/>
        <pc:sldMkLst>
          <pc:docMk/>
          <pc:sldMk cId="3827694987" sldId="468"/>
        </pc:sldMkLst>
      </pc:sldChg>
      <pc:sldChg chg="del ord setBg">
        <pc:chgData name="Markus Röllig" userId="30dd76edf877a089" providerId="LiveId" clId="{DECB373B-F9FF-4D3F-A976-536CBC244738}" dt="2020-03-09T09:20:45.925" v="9717" actId="2696"/>
        <pc:sldMkLst>
          <pc:docMk/>
          <pc:sldMk cId="2863262459" sldId="469"/>
        </pc:sldMkLst>
      </pc:sldChg>
      <pc:sldChg chg="del ord setBg">
        <pc:chgData name="Markus Röllig" userId="30dd76edf877a089" providerId="LiveId" clId="{DECB373B-F9FF-4D3F-A976-536CBC244738}" dt="2020-03-09T09:20:45.966" v="9718" actId="2696"/>
        <pc:sldMkLst>
          <pc:docMk/>
          <pc:sldMk cId="3826926939" sldId="470"/>
        </pc:sldMkLst>
      </pc:sldChg>
      <pc:sldChg chg="del ord setBg">
        <pc:chgData name="Markus Röllig" userId="30dd76edf877a089" providerId="LiveId" clId="{DECB373B-F9FF-4D3F-A976-536CBC244738}" dt="2020-03-09T09:20:45.995" v="9719" actId="2696"/>
        <pc:sldMkLst>
          <pc:docMk/>
          <pc:sldMk cId="133704434" sldId="471"/>
        </pc:sldMkLst>
      </pc:sldChg>
      <pc:sldChg chg="del ord setBg">
        <pc:chgData name="Markus Röllig" userId="30dd76edf877a089" providerId="LiveId" clId="{DECB373B-F9FF-4D3F-A976-536CBC244738}" dt="2020-03-09T09:20:46.044" v="9720" actId="2696"/>
        <pc:sldMkLst>
          <pc:docMk/>
          <pc:sldMk cId="591728130" sldId="472"/>
        </pc:sldMkLst>
      </pc:sldChg>
      <pc:sldChg chg="del ord setBg">
        <pc:chgData name="Markus Röllig" userId="30dd76edf877a089" providerId="LiveId" clId="{DECB373B-F9FF-4D3F-A976-536CBC244738}" dt="2020-03-09T09:20:46.084" v="9721" actId="2696"/>
        <pc:sldMkLst>
          <pc:docMk/>
          <pc:sldMk cId="2989830301" sldId="473"/>
        </pc:sldMkLst>
      </pc:sldChg>
      <pc:sldChg chg="del ord setBg">
        <pc:chgData name="Markus Röllig" userId="30dd76edf877a089" providerId="LiveId" clId="{DECB373B-F9FF-4D3F-A976-536CBC244738}" dt="2020-03-09T09:20:46.093" v="9722" actId="2696"/>
        <pc:sldMkLst>
          <pc:docMk/>
          <pc:sldMk cId="742929621" sldId="474"/>
        </pc:sldMkLst>
      </pc:sldChg>
      <pc:sldChg chg="addSp modSp ord setBg">
        <pc:chgData name="Markus Röllig" userId="30dd76edf877a089" providerId="LiveId" clId="{DECB373B-F9FF-4D3F-A976-536CBC244738}" dt="2020-03-05T15:39:38.681" v="8840"/>
        <pc:sldMkLst>
          <pc:docMk/>
          <pc:sldMk cId="801735156" sldId="477"/>
        </pc:sldMkLst>
        <pc:spChg chg="add mod">
          <ac:chgData name="Markus Röllig" userId="30dd76edf877a089" providerId="LiveId" clId="{DECB373B-F9FF-4D3F-A976-536CBC244738}" dt="2020-03-05T14:47:12.216" v="8552" actId="1036"/>
          <ac:spMkLst>
            <pc:docMk/>
            <pc:sldMk cId="801735156" sldId="477"/>
            <ac:spMk id="4" creationId="{4E374D53-0360-4146-BC40-7224730AE9BE}"/>
          </ac:spMkLst>
        </pc:spChg>
        <pc:picChg chg="add mod modCrop">
          <ac:chgData name="Markus Röllig" userId="30dd76edf877a089" providerId="LiveId" clId="{DECB373B-F9FF-4D3F-A976-536CBC244738}" dt="2020-03-05T14:47:04.835" v="8549" actId="692"/>
          <ac:picMkLst>
            <pc:docMk/>
            <pc:sldMk cId="801735156" sldId="477"/>
            <ac:picMk id="3" creationId="{65065018-24C0-4D64-BB8B-DB7F6EB8E5A9}"/>
          </ac:picMkLst>
        </pc:picChg>
      </pc:sldChg>
      <pc:sldChg chg="addSp modSp">
        <pc:chgData name="Markus Röllig" userId="30dd76edf877a089" providerId="LiveId" clId="{DECB373B-F9FF-4D3F-A976-536CBC244738}" dt="2020-03-06T09:07:02.463" v="9034" actId="313"/>
        <pc:sldMkLst>
          <pc:docMk/>
          <pc:sldMk cId="3089838262" sldId="480"/>
        </pc:sldMkLst>
        <pc:spChg chg="mod">
          <ac:chgData name="Markus Röllig" userId="30dd76edf877a089" providerId="LiveId" clId="{DECB373B-F9FF-4D3F-A976-536CBC244738}" dt="2020-03-06T09:07:02.463" v="9034" actId="313"/>
          <ac:spMkLst>
            <pc:docMk/>
            <pc:sldMk cId="3089838262" sldId="480"/>
            <ac:spMk id="3" creationId="{6C22A0DA-48B1-4E65-95CA-CED73D368E3A}"/>
          </ac:spMkLst>
        </pc:spChg>
        <pc:picChg chg="add mod">
          <ac:chgData name="Markus Röllig" userId="30dd76edf877a089" providerId="LiveId" clId="{DECB373B-F9FF-4D3F-A976-536CBC244738}" dt="2020-03-05T15:43:24.490" v="8893" actId="1076"/>
          <ac:picMkLst>
            <pc:docMk/>
            <pc:sldMk cId="3089838262" sldId="480"/>
            <ac:picMk id="5" creationId="{FCCB7312-CDB6-44A1-8FB1-C4F22F03CD92}"/>
          </ac:picMkLst>
        </pc:picChg>
      </pc:sldChg>
      <pc:sldChg chg="addSp modSp">
        <pc:chgData name="Markus Röllig" userId="30dd76edf877a089" providerId="LiveId" clId="{DECB373B-F9FF-4D3F-A976-536CBC244738}" dt="2020-03-05T15:55:34.901" v="9032" actId="1076"/>
        <pc:sldMkLst>
          <pc:docMk/>
          <pc:sldMk cId="372379547" sldId="482"/>
        </pc:sldMkLst>
        <pc:spChg chg="add mod">
          <ac:chgData name="Markus Röllig" userId="30dd76edf877a089" providerId="LiveId" clId="{DECB373B-F9FF-4D3F-A976-536CBC244738}" dt="2020-03-05T15:55:27.481" v="9031" actId="20577"/>
          <ac:spMkLst>
            <pc:docMk/>
            <pc:sldMk cId="372379547" sldId="482"/>
            <ac:spMk id="9" creationId="{6788F504-932B-4847-A78D-A26346158E7E}"/>
          </ac:spMkLst>
        </pc:spChg>
        <pc:spChg chg="add mod">
          <ac:chgData name="Markus Röllig" userId="30dd76edf877a089" providerId="LiveId" clId="{DECB373B-F9FF-4D3F-A976-536CBC244738}" dt="2020-03-05T15:55:34.901" v="9032" actId="1076"/>
          <ac:spMkLst>
            <pc:docMk/>
            <pc:sldMk cId="372379547" sldId="482"/>
            <ac:spMk id="10" creationId="{30BD17EF-9B83-4FA7-B72D-781826B2F1BC}"/>
          </ac:spMkLst>
        </pc:spChg>
        <pc:picChg chg="add mod">
          <ac:chgData name="Markus Röllig" userId="30dd76edf877a089" providerId="LiveId" clId="{DECB373B-F9FF-4D3F-A976-536CBC244738}" dt="2020-03-05T15:53:05.524" v="8926" actId="1076"/>
          <ac:picMkLst>
            <pc:docMk/>
            <pc:sldMk cId="372379547" sldId="482"/>
            <ac:picMk id="6" creationId="{A5C1153E-9638-4247-8B25-F045319A68C8}"/>
          </ac:picMkLst>
        </pc:picChg>
        <pc:picChg chg="add mod">
          <ac:chgData name="Markus Röllig" userId="30dd76edf877a089" providerId="LiveId" clId="{DECB373B-F9FF-4D3F-A976-536CBC244738}" dt="2020-03-05T15:53:08.031" v="8927" actId="1076"/>
          <ac:picMkLst>
            <pc:docMk/>
            <pc:sldMk cId="372379547" sldId="482"/>
            <ac:picMk id="8" creationId="{CF4B692A-8692-400A-99AB-0528637BCD6E}"/>
          </ac:picMkLst>
        </pc:picChg>
      </pc:sldChg>
      <pc:sldChg chg="addSp modSp">
        <pc:chgData name="Markus Röllig" userId="30dd76edf877a089" providerId="LiveId" clId="{DECB373B-F9FF-4D3F-A976-536CBC244738}" dt="2020-03-05T15:42:33.332" v="8886" actId="20577"/>
        <pc:sldMkLst>
          <pc:docMk/>
          <pc:sldMk cId="253240600" sldId="483"/>
        </pc:sldMkLst>
        <pc:spChg chg="add mod">
          <ac:chgData name="Markus Röllig" userId="30dd76edf877a089" providerId="LiveId" clId="{DECB373B-F9FF-4D3F-A976-536CBC244738}" dt="2020-03-05T15:42:33.332" v="8886" actId="20577"/>
          <ac:spMkLst>
            <pc:docMk/>
            <pc:sldMk cId="253240600" sldId="483"/>
            <ac:spMk id="79" creationId="{C6F67601-C514-4394-96D2-EEC76AE5B75B}"/>
          </ac:spMkLst>
        </pc:spChg>
      </pc:sldChg>
      <pc:sldChg chg="addSp modSp modAnim">
        <pc:chgData name="Markus Röllig" userId="30dd76edf877a089" providerId="LiveId" clId="{DECB373B-F9FF-4D3F-A976-536CBC244738}" dt="2020-03-06T10:41:58.531" v="9456"/>
        <pc:sldMkLst>
          <pc:docMk/>
          <pc:sldMk cId="332868458" sldId="487"/>
        </pc:sldMkLst>
        <pc:picChg chg="add mod">
          <ac:chgData name="Markus Röllig" userId="30dd76edf877a089" providerId="LiveId" clId="{DECB373B-F9FF-4D3F-A976-536CBC244738}" dt="2020-03-04T10:55:50.126" v="10" actId="1076"/>
          <ac:picMkLst>
            <pc:docMk/>
            <pc:sldMk cId="332868458" sldId="487"/>
            <ac:picMk id="3" creationId="{EA995F29-BF25-4974-B0C6-42036BB357EF}"/>
          </ac:picMkLst>
        </pc:picChg>
      </pc:sldChg>
      <pc:sldChg chg="addSp delSp modSp modAnim">
        <pc:chgData name="Markus Röllig" userId="30dd76edf877a089" providerId="LiveId" clId="{DECB373B-F9FF-4D3F-A976-536CBC244738}" dt="2020-03-04T10:58:16.900" v="93"/>
        <pc:sldMkLst>
          <pc:docMk/>
          <pc:sldMk cId="313983482" sldId="488"/>
        </pc:sldMkLst>
        <pc:spChg chg="add mod">
          <ac:chgData name="Markus Röllig" userId="30dd76edf877a089" providerId="LiveId" clId="{DECB373B-F9FF-4D3F-A976-536CBC244738}" dt="2020-03-04T10:58:13.655" v="92" actId="1076"/>
          <ac:spMkLst>
            <pc:docMk/>
            <pc:sldMk cId="313983482" sldId="488"/>
            <ac:spMk id="3" creationId="{960574B5-A444-47E6-8A02-488774EAFFC4}"/>
          </ac:spMkLst>
        </pc:spChg>
        <pc:spChg chg="add">
          <ac:chgData name="Markus Röllig" userId="30dd76edf877a089" providerId="LiveId" clId="{DECB373B-F9FF-4D3F-A976-536CBC244738}" dt="2020-03-04T10:52:37.593" v="0"/>
          <ac:spMkLst>
            <pc:docMk/>
            <pc:sldMk cId="313983482" sldId="488"/>
            <ac:spMk id="16" creationId="{3162D93C-D094-42DA-A71E-58D7F77D8314}"/>
          </ac:spMkLst>
        </pc:spChg>
        <pc:spChg chg="add">
          <ac:chgData name="Markus Röllig" userId="30dd76edf877a089" providerId="LiveId" clId="{DECB373B-F9FF-4D3F-A976-536CBC244738}" dt="2020-03-04T10:52:42.219" v="1"/>
          <ac:spMkLst>
            <pc:docMk/>
            <pc:sldMk cId="313983482" sldId="488"/>
            <ac:spMk id="17" creationId="{33D019D1-6AE7-418F-B187-F75C1056DBA9}"/>
          </ac:spMkLst>
        </pc:spChg>
        <pc:grpChg chg="del">
          <ac:chgData name="Markus Röllig" userId="30dd76edf877a089" providerId="LiveId" clId="{DECB373B-F9FF-4D3F-A976-536CBC244738}" dt="2020-03-04T10:53:45.562" v="3" actId="165"/>
          <ac:grpSpMkLst>
            <pc:docMk/>
            <pc:sldMk cId="313983482" sldId="488"/>
            <ac:grpSpMk id="12" creationId="{2CA806ED-0AD9-46E8-9203-0C71498289E2}"/>
          </ac:grpSpMkLst>
        </pc:grpChg>
        <pc:picChg chg="mod topLvl">
          <ac:chgData name="Markus Röllig" userId="30dd76edf877a089" providerId="LiveId" clId="{DECB373B-F9FF-4D3F-A976-536CBC244738}" dt="2020-03-04T10:53:45.562" v="3" actId="165"/>
          <ac:picMkLst>
            <pc:docMk/>
            <pc:sldMk cId="313983482" sldId="488"/>
            <ac:picMk id="7" creationId="{601305FC-C531-49FC-B209-8B535EF51025}"/>
          </ac:picMkLst>
        </pc:picChg>
        <pc:picChg chg="mod topLvl">
          <ac:chgData name="Markus Röllig" userId="30dd76edf877a089" providerId="LiveId" clId="{DECB373B-F9FF-4D3F-A976-536CBC244738}" dt="2020-03-04T10:53:45.562" v="3" actId="165"/>
          <ac:picMkLst>
            <pc:docMk/>
            <pc:sldMk cId="313983482" sldId="488"/>
            <ac:picMk id="11" creationId="{DC5F9D6C-A114-4F3B-8417-56E26E07810A}"/>
          </ac:picMkLst>
        </pc:picChg>
      </pc:sldChg>
      <pc:sldChg chg="addSp delSp modSp add ord modTransition delAnim modAnim">
        <pc:chgData name="Markus Röllig" userId="30dd76edf877a089" providerId="LiveId" clId="{DECB373B-F9FF-4D3F-A976-536CBC244738}" dt="2020-03-04T16:15:13.804" v="1425"/>
        <pc:sldMkLst>
          <pc:docMk/>
          <pc:sldMk cId="1961716261" sldId="492"/>
        </pc:sldMkLst>
        <pc:spChg chg="add mod">
          <ac:chgData name="Markus Röllig" userId="30dd76edf877a089" providerId="LiveId" clId="{DECB373B-F9FF-4D3F-A976-536CBC244738}" dt="2020-03-04T15:31:11.764" v="661" actId="20577"/>
          <ac:spMkLst>
            <pc:docMk/>
            <pc:sldMk cId="1961716261" sldId="492"/>
            <ac:spMk id="74" creationId="{FA4EFF4B-9255-4EAF-9656-739E52754B57}"/>
          </ac:spMkLst>
        </pc:spChg>
        <pc:spChg chg="add mod">
          <ac:chgData name="Markus Röllig" userId="30dd76edf877a089" providerId="LiveId" clId="{DECB373B-F9FF-4D3F-A976-536CBC244738}" dt="2020-03-04T15:32:16.669" v="671" actId="1076"/>
          <ac:spMkLst>
            <pc:docMk/>
            <pc:sldMk cId="1961716261" sldId="492"/>
            <ac:spMk id="75" creationId="{FEE1A15C-FB26-465A-BC59-5895DFDB33D0}"/>
          </ac:spMkLst>
        </pc:spChg>
        <pc:spChg chg="add mod">
          <ac:chgData name="Markus Röllig" userId="30dd76edf877a089" providerId="LiveId" clId="{DECB373B-F9FF-4D3F-A976-536CBC244738}" dt="2020-03-04T15:32:22.767" v="673" actId="1076"/>
          <ac:spMkLst>
            <pc:docMk/>
            <pc:sldMk cId="1961716261" sldId="492"/>
            <ac:spMk id="76" creationId="{D187DD7A-1470-4B3F-97D8-27EA690C8263}"/>
          </ac:spMkLst>
        </pc:spChg>
        <pc:spChg chg="add mod">
          <ac:chgData name="Markus Röllig" userId="30dd76edf877a089" providerId="LiveId" clId="{DECB373B-F9FF-4D3F-A976-536CBC244738}" dt="2020-03-04T15:52:53.468" v="826" actId="20577"/>
          <ac:spMkLst>
            <pc:docMk/>
            <pc:sldMk cId="1961716261" sldId="492"/>
            <ac:spMk id="77" creationId="{4199155D-56AE-4FBF-9195-278ED0E87F27}"/>
          </ac:spMkLst>
        </pc:spChg>
        <pc:picChg chg="add del mod">
          <ac:chgData name="Markus Röllig" userId="30dd76edf877a089" providerId="LiveId" clId="{DECB373B-F9FF-4D3F-A976-536CBC244738}" dt="2020-03-04T10:59:08.315" v="98" actId="478"/>
          <ac:picMkLst>
            <pc:docMk/>
            <pc:sldMk cId="1961716261" sldId="492"/>
            <ac:picMk id="2" creationId="{3677CF10-6247-468A-B203-77891B01EF3C}"/>
          </ac:picMkLst>
        </pc:picChg>
        <pc:picChg chg="add mod">
          <ac:chgData name="Markus Röllig" userId="30dd76edf877a089" providerId="LiveId" clId="{DECB373B-F9FF-4D3F-A976-536CBC244738}" dt="2020-03-04T11:00:30.399" v="107" actId="1076"/>
          <ac:picMkLst>
            <pc:docMk/>
            <pc:sldMk cId="1961716261" sldId="492"/>
            <ac:picMk id="3" creationId="{968291EE-D078-4D73-A66E-818A0F947138}"/>
          </ac:picMkLst>
        </pc:picChg>
        <pc:picChg chg="add mod">
          <ac:chgData name="Markus Röllig" userId="30dd76edf877a089" providerId="LiveId" clId="{DECB373B-F9FF-4D3F-A976-536CBC244738}" dt="2020-03-04T11:00:40.930" v="108" actId="1076"/>
          <ac:picMkLst>
            <pc:docMk/>
            <pc:sldMk cId="1961716261" sldId="492"/>
            <ac:picMk id="4" creationId="{469B8C4F-1665-41D0-AC5A-D24DA5F39710}"/>
          </ac:picMkLst>
        </pc:picChg>
        <pc:picChg chg="add mod">
          <ac:chgData name="Markus Röllig" userId="30dd76edf877a089" providerId="LiveId" clId="{DECB373B-F9FF-4D3F-A976-536CBC244738}" dt="2020-03-04T11:05:31.713" v="148" actId="1076"/>
          <ac:picMkLst>
            <pc:docMk/>
            <pc:sldMk cId="1961716261" sldId="492"/>
            <ac:picMk id="5" creationId="{7AD45482-52C6-4214-AF9F-F78B8C08BADE}"/>
          </ac:picMkLst>
        </pc:picChg>
        <pc:picChg chg="add del mod">
          <ac:chgData name="Markus Röllig" userId="30dd76edf877a089" providerId="LiveId" clId="{DECB373B-F9FF-4D3F-A976-536CBC244738}" dt="2020-03-04T11:01:13.303" v="119" actId="478"/>
          <ac:picMkLst>
            <pc:docMk/>
            <pc:sldMk cId="1961716261" sldId="492"/>
            <ac:picMk id="6" creationId="{EB497274-BA68-467A-B713-8D95CE511B76}"/>
          </ac:picMkLst>
        </pc:picChg>
        <pc:picChg chg="add del mod">
          <ac:chgData name="Markus Röllig" userId="30dd76edf877a089" providerId="LiveId" clId="{DECB373B-F9FF-4D3F-A976-536CBC244738}" dt="2020-03-04T11:01:13.303" v="119" actId="478"/>
          <ac:picMkLst>
            <pc:docMk/>
            <pc:sldMk cId="1961716261" sldId="492"/>
            <ac:picMk id="7" creationId="{9D53A702-42FF-4F70-A181-63633BB7AC42}"/>
          </ac:picMkLst>
        </pc:picChg>
        <pc:picChg chg="add del mod">
          <ac:chgData name="Markus Röllig" userId="30dd76edf877a089" providerId="LiveId" clId="{DECB373B-F9FF-4D3F-A976-536CBC244738}" dt="2020-03-04T11:01:13.303" v="119" actId="478"/>
          <ac:picMkLst>
            <pc:docMk/>
            <pc:sldMk cId="1961716261" sldId="492"/>
            <ac:picMk id="8" creationId="{C4E590BD-CC4C-41DF-919E-67D0F1A8787A}"/>
          </ac:picMkLst>
        </pc:picChg>
        <pc:picChg chg="add del mod">
          <ac:chgData name="Markus Röllig" userId="30dd76edf877a089" providerId="LiveId" clId="{DECB373B-F9FF-4D3F-A976-536CBC244738}" dt="2020-03-04T11:01:13.303" v="119" actId="478"/>
          <ac:picMkLst>
            <pc:docMk/>
            <pc:sldMk cId="1961716261" sldId="492"/>
            <ac:picMk id="9" creationId="{2250A39E-DE83-404A-BF55-E212E11B6B2E}"/>
          </ac:picMkLst>
        </pc:picChg>
        <pc:picChg chg="add del mod">
          <ac:chgData name="Markus Röllig" userId="30dd76edf877a089" providerId="LiveId" clId="{DECB373B-F9FF-4D3F-A976-536CBC244738}" dt="2020-03-04T11:01:13.303" v="119" actId="478"/>
          <ac:picMkLst>
            <pc:docMk/>
            <pc:sldMk cId="1961716261" sldId="492"/>
            <ac:picMk id="10" creationId="{7E681769-61E7-4A6C-B18C-CD7FDE467EF6}"/>
          </ac:picMkLst>
        </pc:picChg>
        <pc:picChg chg="add del mod">
          <ac:chgData name="Markus Röllig" userId="30dd76edf877a089" providerId="LiveId" clId="{DECB373B-F9FF-4D3F-A976-536CBC244738}" dt="2020-03-04T11:01:13.303" v="119" actId="478"/>
          <ac:picMkLst>
            <pc:docMk/>
            <pc:sldMk cId="1961716261" sldId="492"/>
            <ac:picMk id="11" creationId="{DD2F63F3-B9F2-427E-8BEC-27000D7E5ECA}"/>
          </ac:picMkLst>
        </pc:picChg>
        <pc:picChg chg="add del mod">
          <ac:chgData name="Markus Röllig" userId="30dd76edf877a089" providerId="LiveId" clId="{DECB373B-F9FF-4D3F-A976-536CBC244738}" dt="2020-03-04T11:01:13.303" v="119" actId="478"/>
          <ac:picMkLst>
            <pc:docMk/>
            <pc:sldMk cId="1961716261" sldId="492"/>
            <ac:picMk id="12" creationId="{BCC99E6B-1E8E-4FCA-9839-934C9CF1E39F}"/>
          </ac:picMkLst>
        </pc:picChg>
        <pc:picChg chg="add del mod">
          <ac:chgData name="Markus Röllig" userId="30dd76edf877a089" providerId="LiveId" clId="{DECB373B-F9FF-4D3F-A976-536CBC244738}" dt="2020-03-04T11:01:13.303" v="119" actId="478"/>
          <ac:picMkLst>
            <pc:docMk/>
            <pc:sldMk cId="1961716261" sldId="492"/>
            <ac:picMk id="13" creationId="{C6D86551-D185-4E2B-978E-5895778ED328}"/>
          </ac:picMkLst>
        </pc:picChg>
        <pc:picChg chg="add del mod">
          <ac:chgData name="Markus Röllig" userId="30dd76edf877a089" providerId="LiveId" clId="{DECB373B-F9FF-4D3F-A976-536CBC244738}" dt="2020-03-04T11:01:13.303" v="119" actId="478"/>
          <ac:picMkLst>
            <pc:docMk/>
            <pc:sldMk cId="1961716261" sldId="492"/>
            <ac:picMk id="14" creationId="{A200CF2F-9CAC-4C48-A50B-A631986E31AF}"/>
          </ac:picMkLst>
        </pc:picChg>
        <pc:picChg chg="add del mod">
          <ac:chgData name="Markus Röllig" userId="30dd76edf877a089" providerId="LiveId" clId="{DECB373B-F9FF-4D3F-A976-536CBC244738}" dt="2020-03-04T11:01:13.303" v="119" actId="478"/>
          <ac:picMkLst>
            <pc:docMk/>
            <pc:sldMk cId="1961716261" sldId="492"/>
            <ac:picMk id="15" creationId="{5CC4EF43-4C3F-4622-B241-F951D3819AD9}"/>
          </ac:picMkLst>
        </pc:picChg>
        <pc:picChg chg="add del mod">
          <ac:chgData name="Markus Röllig" userId="30dd76edf877a089" providerId="LiveId" clId="{DECB373B-F9FF-4D3F-A976-536CBC244738}" dt="2020-03-04T11:01:13.303" v="119" actId="478"/>
          <ac:picMkLst>
            <pc:docMk/>
            <pc:sldMk cId="1961716261" sldId="492"/>
            <ac:picMk id="16" creationId="{88B7E8AD-3256-426B-B334-86B2F61FBE4C}"/>
          </ac:picMkLst>
        </pc:picChg>
        <pc:picChg chg="add del mod">
          <ac:chgData name="Markus Röllig" userId="30dd76edf877a089" providerId="LiveId" clId="{DECB373B-F9FF-4D3F-A976-536CBC244738}" dt="2020-03-04T11:01:13.303" v="119" actId="478"/>
          <ac:picMkLst>
            <pc:docMk/>
            <pc:sldMk cId="1961716261" sldId="492"/>
            <ac:picMk id="17" creationId="{0C86F99C-C8FD-410B-83B2-0702C85C971B}"/>
          </ac:picMkLst>
        </pc:picChg>
        <pc:picChg chg="add del mod">
          <ac:chgData name="Markus Röllig" userId="30dd76edf877a089" providerId="LiveId" clId="{DECB373B-F9FF-4D3F-A976-536CBC244738}" dt="2020-03-04T11:04:24.125" v="142" actId="478"/>
          <ac:picMkLst>
            <pc:docMk/>
            <pc:sldMk cId="1961716261" sldId="492"/>
            <ac:picMk id="18" creationId="{C6A8B993-CBC3-43C1-A407-5F16BA65AC0C}"/>
          </ac:picMkLst>
        </pc:picChg>
        <pc:picChg chg="add del mod">
          <ac:chgData name="Markus Röllig" userId="30dd76edf877a089" providerId="LiveId" clId="{DECB373B-F9FF-4D3F-A976-536CBC244738}" dt="2020-03-04T11:04:24.125" v="142" actId="478"/>
          <ac:picMkLst>
            <pc:docMk/>
            <pc:sldMk cId="1961716261" sldId="492"/>
            <ac:picMk id="19" creationId="{A5C4DC7B-9BEA-4E2A-B3B6-668BD9EF32BA}"/>
          </ac:picMkLst>
        </pc:picChg>
        <pc:picChg chg="add del mod">
          <ac:chgData name="Markus Röllig" userId="30dd76edf877a089" providerId="LiveId" clId="{DECB373B-F9FF-4D3F-A976-536CBC244738}" dt="2020-03-04T11:04:24.125" v="142" actId="478"/>
          <ac:picMkLst>
            <pc:docMk/>
            <pc:sldMk cId="1961716261" sldId="492"/>
            <ac:picMk id="20" creationId="{EA136428-383D-40E9-83D4-E94303EDA240}"/>
          </ac:picMkLst>
        </pc:picChg>
        <pc:picChg chg="add del mod">
          <ac:chgData name="Markus Röllig" userId="30dd76edf877a089" providerId="LiveId" clId="{DECB373B-F9FF-4D3F-A976-536CBC244738}" dt="2020-03-04T11:04:24.125" v="142" actId="478"/>
          <ac:picMkLst>
            <pc:docMk/>
            <pc:sldMk cId="1961716261" sldId="492"/>
            <ac:picMk id="21" creationId="{A4B12F7C-09CE-4F59-B272-0D13ED476917}"/>
          </ac:picMkLst>
        </pc:picChg>
        <pc:picChg chg="add del mod">
          <ac:chgData name="Markus Röllig" userId="30dd76edf877a089" providerId="LiveId" clId="{DECB373B-F9FF-4D3F-A976-536CBC244738}" dt="2020-03-04T11:04:10.234" v="141" actId="478"/>
          <ac:picMkLst>
            <pc:docMk/>
            <pc:sldMk cId="1961716261" sldId="492"/>
            <ac:picMk id="22" creationId="{2B75E35D-AF97-4D4F-A66E-AEFAD732A474}"/>
          </ac:picMkLst>
        </pc:picChg>
        <pc:picChg chg="add del mod">
          <ac:chgData name="Markus Röllig" userId="30dd76edf877a089" providerId="LiveId" clId="{DECB373B-F9FF-4D3F-A976-536CBC244738}" dt="2020-03-04T11:04:10.234" v="141" actId="478"/>
          <ac:picMkLst>
            <pc:docMk/>
            <pc:sldMk cId="1961716261" sldId="492"/>
            <ac:picMk id="23" creationId="{ED40F487-26A7-4C8C-963D-31E5AFF32282}"/>
          </ac:picMkLst>
        </pc:picChg>
        <pc:picChg chg="add del mod">
          <ac:chgData name="Markus Röllig" userId="30dd76edf877a089" providerId="LiveId" clId="{DECB373B-F9FF-4D3F-A976-536CBC244738}" dt="2020-03-04T11:04:10.234" v="141" actId="478"/>
          <ac:picMkLst>
            <pc:docMk/>
            <pc:sldMk cId="1961716261" sldId="492"/>
            <ac:picMk id="24" creationId="{917AC2CD-D47F-4C30-87FE-CD0274ECEA5C}"/>
          </ac:picMkLst>
        </pc:picChg>
        <pc:picChg chg="add del mod">
          <ac:chgData name="Markus Röllig" userId="30dd76edf877a089" providerId="LiveId" clId="{DECB373B-F9FF-4D3F-A976-536CBC244738}" dt="2020-03-04T11:04:10.234" v="141" actId="478"/>
          <ac:picMkLst>
            <pc:docMk/>
            <pc:sldMk cId="1961716261" sldId="492"/>
            <ac:picMk id="25" creationId="{F51C3BC8-8A81-4A1D-A44C-FC1FFD5C2B0B}"/>
          </ac:picMkLst>
        </pc:picChg>
        <pc:picChg chg="add del mod">
          <ac:chgData name="Markus Röllig" userId="30dd76edf877a089" providerId="LiveId" clId="{DECB373B-F9FF-4D3F-A976-536CBC244738}" dt="2020-03-04T11:04:10.234" v="141" actId="478"/>
          <ac:picMkLst>
            <pc:docMk/>
            <pc:sldMk cId="1961716261" sldId="492"/>
            <ac:picMk id="26" creationId="{551BFEE7-6D1A-4D4E-94F0-532A74ED2006}"/>
          </ac:picMkLst>
        </pc:picChg>
        <pc:picChg chg="add del mod">
          <ac:chgData name="Markus Röllig" userId="30dd76edf877a089" providerId="LiveId" clId="{DECB373B-F9FF-4D3F-A976-536CBC244738}" dt="2020-03-04T11:04:10.234" v="141" actId="478"/>
          <ac:picMkLst>
            <pc:docMk/>
            <pc:sldMk cId="1961716261" sldId="492"/>
            <ac:picMk id="27" creationId="{0DC2F759-EEEB-498D-80CE-E8C56B38B5EA}"/>
          </ac:picMkLst>
        </pc:picChg>
        <pc:picChg chg="add del mod">
          <ac:chgData name="Markus Röllig" userId="30dd76edf877a089" providerId="LiveId" clId="{DECB373B-F9FF-4D3F-A976-536CBC244738}" dt="2020-03-04T11:04:10.234" v="141" actId="478"/>
          <ac:picMkLst>
            <pc:docMk/>
            <pc:sldMk cId="1961716261" sldId="492"/>
            <ac:picMk id="28" creationId="{6D938510-F292-4355-B432-1D06B602B85D}"/>
          </ac:picMkLst>
        </pc:picChg>
        <pc:picChg chg="add del mod">
          <ac:chgData name="Markus Röllig" userId="30dd76edf877a089" providerId="LiveId" clId="{DECB373B-F9FF-4D3F-A976-536CBC244738}" dt="2020-03-04T11:04:10.234" v="141" actId="478"/>
          <ac:picMkLst>
            <pc:docMk/>
            <pc:sldMk cId="1961716261" sldId="492"/>
            <ac:picMk id="29" creationId="{C2FDE73B-DFE2-48D9-B4A9-1589C88A852E}"/>
          </ac:picMkLst>
        </pc:picChg>
        <pc:picChg chg="add del mod">
          <ac:chgData name="Markus Röllig" userId="30dd76edf877a089" providerId="LiveId" clId="{DECB373B-F9FF-4D3F-A976-536CBC244738}" dt="2020-03-04T11:04:10.234" v="141" actId="478"/>
          <ac:picMkLst>
            <pc:docMk/>
            <pc:sldMk cId="1961716261" sldId="492"/>
            <ac:picMk id="30" creationId="{B432CF25-7C86-45A8-AA25-D705BA559E95}"/>
          </ac:picMkLst>
        </pc:picChg>
        <pc:picChg chg="add del mod">
          <ac:chgData name="Markus Röllig" userId="30dd76edf877a089" providerId="LiveId" clId="{DECB373B-F9FF-4D3F-A976-536CBC244738}" dt="2020-03-04T11:04:10.234" v="141" actId="478"/>
          <ac:picMkLst>
            <pc:docMk/>
            <pc:sldMk cId="1961716261" sldId="492"/>
            <ac:picMk id="31" creationId="{9C0CCBD2-DB56-44FF-B2DD-D84C9B568684}"/>
          </ac:picMkLst>
        </pc:picChg>
        <pc:picChg chg="add del mod">
          <ac:chgData name="Markus Röllig" userId="30dd76edf877a089" providerId="LiveId" clId="{DECB373B-F9FF-4D3F-A976-536CBC244738}" dt="2020-03-04T11:04:10.234" v="141" actId="478"/>
          <ac:picMkLst>
            <pc:docMk/>
            <pc:sldMk cId="1961716261" sldId="492"/>
            <ac:picMk id="32" creationId="{AA2E3BFE-9ACA-4E3D-86BC-DE97F36A849C}"/>
          </ac:picMkLst>
        </pc:picChg>
        <pc:picChg chg="add del mod">
          <ac:chgData name="Markus Röllig" userId="30dd76edf877a089" providerId="LiveId" clId="{DECB373B-F9FF-4D3F-A976-536CBC244738}" dt="2020-03-04T11:04:10.234" v="141" actId="478"/>
          <ac:picMkLst>
            <pc:docMk/>
            <pc:sldMk cId="1961716261" sldId="492"/>
            <ac:picMk id="33" creationId="{1F9D52B1-E5BD-41DC-B273-63CF3AB700A6}"/>
          </ac:picMkLst>
        </pc:picChg>
        <pc:picChg chg="add del mod">
          <ac:chgData name="Markus Röllig" userId="30dd76edf877a089" providerId="LiveId" clId="{DECB373B-F9FF-4D3F-A976-536CBC244738}" dt="2020-03-04T11:04:10.234" v="141" actId="478"/>
          <ac:picMkLst>
            <pc:docMk/>
            <pc:sldMk cId="1961716261" sldId="492"/>
            <ac:picMk id="34" creationId="{073E3F4A-BFBE-41C7-B287-ADE8D3CE2081}"/>
          </ac:picMkLst>
        </pc:picChg>
        <pc:picChg chg="add del mod">
          <ac:chgData name="Markus Röllig" userId="30dd76edf877a089" providerId="LiveId" clId="{DECB373B-F9FF-4D3F-A976-536CBC244738}" dt="2020-03-04T11:04:10.234" v="141" actId="478"/>
          <ac:picMkLst>
            <pc:docMk/>
            <pc:sldMk cId="1961716261" sldId="492"/>
            <ac:picMk id="35" creationId="{E4382EB1-3739-45F6-9D60-522A4865E241}"/>
          </ac:picMkLst>
        </pc:picChg>
        <pc:picChg chg="add del mod">
          <ac:chgData name="Markus Röllig" userId="30dd76edf877a089" providerId="LiveId" clId="{DECB373B-F9FF-4D3F-A976-536CBC244738}" dt="2020-03-04T11:04:10.234" v="141" actId="478"/>
          <ac:picMkLst>
            <pc:docMk/>
            <pc:sldMk cId="1961716261" sldId="492"/>
            <ac:picMk id="36" creationId="{A9C6261F-B009-4A2E-A058-D889E5D24026}"/>
          </ac:picMkLst>
        </pc:picChg>
        <pc:picChg chg="add del mod">
          <ac:chgData name="Markus Röllig" userId="30dd76edf877a089" providerId="LiveId" clId="{DECB373B-F9FF-4D3F-A976-536CBC244738}" dt="2020-03-04T11:04:10.234" v="141" actId="478"/>
          <ac:picMkLst>
            <pc:docMk/>
            <pc:sldMk cId="1961716261" sldId="492"/>
            <ac:picMk id="37" creationId="{CD55FC77-1FC2-4F5A-820E-74253DBBDB08}"/>
          </ac:picMkLst>
        </pc:picChg>
        <pc:picChg chg="add del mod">
          <ac:chgData name="Markus Röllig" userId="30dd76edf877a089" providerId="LiveId" clId="{DECB373B-F9FF-4D3F-A976-536CBC244738}" dt="2020-03-04T11:04:10.234" v="141" actId="478"/>
          <ac:picMkLst>
            <pc:docMk/>
            <pc:sldMk cId="1961716261" sldId="492"/>
            <ac:picMk id="38" creationId="{B7B4C009-8DA0-46C0-A75E-5540BC93BF7B}"/>
          </ac:picMkLst>
        </pc:picChg>
        <pc:picChg chg="add del mod">
          <ac:chgData name="Markus Röllig" userId="30dd76edf877a089" providerId="LiveId" clId="{DECB373B-F9FF-4D3F-A976-536CBC244738}" dt="2020-03-04T11:04:10.234" v="141" actId="478"/>
          <ac:picMkLst>
            <pc:docMk/>
            <pc:sldMk cId="1961716261" sldId="492"/>
            <ac:picMk id="39" creationId="{3DA5CF7B-79D9-4A1B-8F75-0C67BDCAD6D4}"/>
          </ac:picMkLst>
        </pc:picChg>
        <pc:picChg chg="add del mod">
          <ac:chgData name="Markus Röllig" userId="30dd76edf877a089" providerId="LiveId" clId="{DECB373B-F9FF-4D3F-A976-536CBC244738}" dt="2020-03-04T11:04:10.234" v="141" actId="478"/>
          <ac:picMkLst>
            <pc:docMk/>
            <pc:sldMk cId="1961716261" sldId="492"/>
            <ac:picMk id="40" creationId="{9A8C2D56-4847-4CDF-87BF-3A7630199714}"/>
          </ac:picMkLst>
        </pc:picChg>
        <pc:picChg chg="add del mod">
          <ac:chgData name="Markus Röllig" userId="30dd76edf877a089" providerId="LiveId" clId="{DECB373B-F9FF-4D3F-A976-536CBC244738}" dt="2020-03-04T11:04:10.234" v="141" actId="478"/>
          <ac:picMkLst>
            <pc:docMk/>
            <pc:sldMk cId="1961716261" sldId="492"/>
            <ac:picMk id="41" creationId="{1FEF76DD-230F-4145-B3C9-BEFAF4CBA5DB}"/>
          </ac:picMkLst>
        </pc:picChg>
        <pc:picChg chg="add del mod">
          <ac:chgData name="Markus Röllig" userId="30dd76edf877a089" providerId="LiveId" clId="{DECB373B-F9FF-4D3F-A976-536CBC244738}" dt="2020-03-04T11:04:10.234" v="141" actId="478"/>
          <ac:picMkLst>
            <pc:docMk/>
            <pc:sldMk cId="1961716261" sldId="492"/>
            <ac:picMk id="42" creationId="{DBC8B113-B861-41F7-83BB-DDABFC5325C9}"/>
          </ac:picMkLst>
        </pc:picChg>
        <pc:picChg chg="add del mod">
          <ac:chgData name="Markus Röllig" userId="30dd76edf877a089" providerId="LiveId" clId="{DECB373B-F9FF-4D3F-A976-536CBC244738}" dt="2020-03-04T11:04:10.234" v="141" actId="478"/>
          <ac:picMkLst>
            <pc:docMk/>
            <pc:sldMk cId="1961716261" sldId="492"/>
            <ac:picMk id="43" creationId="{E564E8E3-9D94-46E9-A523-CEA41D6B29F3}"/>
          </ac:picMkLst>
        </pc:picChg>
        <pc:picChg chg="add del mod">
          <ac:chgData name="Markus Röllig" userId="30dd76edf877a089" providerId="LiveId" clId="{DECB373B-F9FF-4D3F-A976-536CBC244738}" dt="2020-03-04T11:04:10.234" v="141" actId="478"/>
          <ac:picMkLst>
            <pc:docMk/>
            <pc:sldMk cId="1961716261" sldId="492"/>
            <ac:picMk id="44" creationId="{FCDA89DA-125D-49A4-9038-0BA259718FD0}"/>
          </ac:picMkLst>
        </pc:picChg>
        <pc:picChg chg="add del mod">
          <ac:chgData name="Markus Röllig" userId="30dd76edf877a089" providerId="LiveId" clId="{DECB373B-F9FF-4D3F-A976-536CBC244738}" dt="2020-03-04T11:04:10.234" v="141" actId="478"/>
          <ac:picMkLst>
            <pc:docMk/>
            <pc:sldMk cId="1961716261" sldId="492"/>
            <ac:picMk id="45" creationId="{B3A0789C-66C0-4356-A671-C8BEDAFCAF35}"/>
          </ac:picMkLst>
        </pc:picChg>
        <pc:picChg chg="add mod">
          <ac:chgData name="Markus Röllig" userId="30dd76edf877a089" providerId="LiveId" clId="{DECB373B-F9FF-4D3F-A976-536CBC244738}" dt="2020-03-04T11:04:30.410" v="144" actId="1076"/>
          <ac:picMkLst>
            <pc:docMk/>
            <pc:sldMk cId="1961716261" sldId="492"/>
            <ac:picMk id="46" creationId="{93B487FE-095B-4CFE-BFD4-175885DCA60F}"/>
          </ac:picMkLst>
        </pc:picChg>
        <pc:picChg chg="add mod">
          <ac:chgData name="Markus Röllig" userId="30dd76edf877a089" providerId="LiveId" clId="{DECB373B-F9FF-4D3F-A976-536CBC244738}" dt="2020-03-04T11:04:30.410" v="144" actId="1076"/>
          <ac:picMkLst>
            <pc:docMk/>
            <pc:sldMk cId="1961716261" sldId="492"/>
            <ac:picMk id="47" creationId="{C652F155-2F04-4B7B-9AF6-B1741719D1C3}"/>
          </ac:picMkLst>
        </pc:picChg>
        <pc:picChg chg="add mod">
          <ac:chgData name="Markus Röllig" userId="30dd76edf877a089" providerId="LiveId" clId="{DECB373B-F9FF-4D3F-A976-536CBC244738}" dt="2020-03-04T11:04:33.526" v="146" actId="1076"/>
          <ac:picMkLst>
            <pc:docMk/>
            <pc:sldMk cId="1961716261" sldId="492"/>
            <ac:picMk id="48" creationId="{B2F1E859-FE60-45C9-A00D-D551D4FA736D}"/>
          </ac:picMkLst>
        </pc:picChg>
        <pc:picChg chg="add mod">
          <ac:chgData name="Markus Röllig" userId="30dd76edf877a089" providerId="LiveId" clId="{DECB373B-F9FF-4D3F-A976-536CBC244738}" dt="2020-03-04T11:04:33.526" v="146" actId="1076"/>
          <ac:picMkLst>
            <pc:docMk/>
            <pc:sldMk cId="1961716261" sldId="492"/>
            <ac:picMk id="49" creationId="{50667522-3B50-46D2-A8BA-5642356EE221}"/>
          </ac:picMkLst>
        </pc:picChg>
        <pc:picChg chg="add mod">
          <ac:chgData name="Markus Röllig" userId="30dd76edf877a089" providerId="LiveId" clId="{DECB373B-F9FF-4D3F-A976-536CBC244738}" dt="2020-03-04T11:06:18.434" v="156" actId="1076"/>
          <ac:picMkLst>
            <pc:docMk/>
            <pc:sldMk cId="1961716261" sldId="492"/>
            <ac:picMk id="50" creationId="{2EC0418E-EF17-4DD3-915C-E3F034E126BB}"/>
          </ac:picMkLst>
        </pc:picChg>
        <pc:picChg chg="add mod">
          <ac:chgData name="Markus Röllig" userId="30dd76edf877a089" providerId="LiveId" clId="{DECB373B-F9FF-4D3F-A976-536CBC244738}" dt="2020-03-04T11:06:18.434" v="156" actId="1076"/>
          <ac:picMkLst>
            <pc:docMk/>
            <pc:sldMk cId="1961716261" sldId="492"/>
            <ac:picMk id="51" creationId="{7E0AE86C-9E89-4BCC-B91D-1860F56A93A5}"/>
          </ac:picMkLst>
        </pc:picChg>
        <pc:picChg chg="add mod">
          <ac:chgData name="Markus Röllig" userId="30dd76edf877a089" providerId="LiveId" clId="{DECB373B-F9FF-4D3F-A976-536CBC244738}" dt="2020-03-04T11:06:18.434" v="156" actId="1076"/>
          <ac:picMkLst>
            <pc:docMk/>
            <pc:sldMk cId="1961716261" sldId="492"/>
            <ac:picMk id="52" creationId="{EC489458-A7E9-4E6E-8EA0-F1A185203C03}"/>
          </ac:picMkLst>
        </pc:picChg>
        <pc:picChg chg="add mod">
          <ac:chgData name="Markus Röllig" userId="30dd76edf877a089" providerId="LiveId" clId="{DECB373B-F9FF-4D3F-A976-536CBC244738}" dt="2020-03-04T11:06:18.434" v="156" actId="1076"/>
          <ac:picMkLst>
            <pc:docMk/>
            <pc:sldMk cId="1961716261" sldId="492"/>
            <ac:picMk id="53" creationId="{053E66DB-263A-469E-8CEA-BDE87DD124AE}"/>
          </ac:picMkLst>
        </pc:picChg>
        <pc:picChg chg="add mod">
          <ac:chgData name="Markus Röllig" userId="30dd76edf877a089" providerId="LiveId" clId="{DECB373B-F9FF-4D3F-A976-536CBC244738}" dt="2020-03-04T11:06:12.575" v="155" actId="1076"/>
          <ac:picMkLst>
            <pc:docMk/>
            <pc:sldMk cId="1961716261" sldId="492"/>
            <ac:picMk id="54" creationId="{7C80AEE0-A68B-4EB5-B815-A66F2CED252D}"/>
          </ac:picMkLst>
        </pc:picChg>
        <pc:picChg chg="add mod">
          <ac:chgData name="Markus Röllig" userId="30dd76edf877a089" providerId="LiveId" clId="{DECB373B-F9FF-4D3F-A976-536CBC244738}" dt="2020-03-04T11:06:12.575" v="155" actId="1076"/>
          <ac:picMkLst>
            <pc:docMk/>
            <pc:sldMk cId="1961716261" sldId="492"/>
            <ac:picMk id="55" creationId="{1CF796AA-7CA9-44E7-92C6-9972E26DCC02}"/>
          </ac:picMkLst>
        </pc:picChg>
        <pc:picChg chg="add mod">
          <ac:chgData name="Markus Röllig" userId="30dd76edf877a089" providerId="LiveId" clId="{DECB373B-F9FF-4D3F-A976-536CBC244738}" dt="2020-03-04T11:06:12.575" v="155" actId="1076"/>
          <ac:picMkLst>
            <pc:docMk/>
            <pc:sldMk cId="1961716261" sldId="492"/>
            <ac:picMk id="56" creationId="{3C712025-9656-4AC6-A85B-3AF1FB677932}"/>
          </ac:picMkLst>
        </pc:picChg>
        <pc:picChg chg="add mod">
          <ac:chgData name="Markus Röllig" userId="30dd76edf877a089" providerId="LiveId" clId="{DECB373B-F9FF-4D3F-A976-536CBC244738}" dt="2020-03-04T11:06:12.575" v="155" actId="1076"/>
          <ac:picMkLst>
            <pc:docMk/>
            <pc:sldMk cId="1961716261" sldId="492"/>
            <ac:picMk id="57" creationId="{FC503E03-18E3-48D1-B5FA-CAE9C2065476}"/>
          </ac:picMkLst>
        </pc:picChg>
        <pc:picChg chg="add mod">
          <ac:chgData name="Markus Röllig" userId="30dd76edf877a089" providerId="LiveId" clId="{DECB373B-F9FF-4D3F-A976-536CBC244738}" dt="2020-03-04T11:07:35.668" v="161" actId="1076"/>
          <ac:picMkLst>
            <pc:docMk/>
            <pc:sldMk cId="1961716261" sldId="492"/>
            <ac:picMk id="58" creationId="{D8C41BFA-87F9-47DD-973F-290FB1F23B9B}"/>
          </ac:picMkLst>
        </pc:picChg>
        <pc:picChg chg="add mod">
          <ac:chgData name="Markus Röllig" userId="30dd76edf877a089" providerId="LiveId" clId="{DECB373B-F9FF-4D3F-A976-536CBC244738}" dt="2020-03-04T11:07:35.668" v="161" actId="1076"/>
          <ac:picMkLst>
            <pc:docMk/>
            <pc:sldMk cId="1961716261" sldId="492"/>
            <ac:picMk id="59" creationId="{55DEAA04-6B0A-4560-8B15-64AA96784D5A}"/>
          </ac:picMkLst>
        </pc:picChg>
        <pc:picChg chg="add mod">
          <ac:chgData name="Markus Röllig" userId="30dd76edf877a089" providerId="LiveId" clId="{DECB373B-F9FF-4D3F-A976-536CBC244738}" dt="2020-03-04T11:07:35.668" v="161" actId="1076"/>
          <ac:picMkLst>
            <pc:docMk/>
            <pc:sldMk cId="1961716261" sldId="492"/>
            <ac:picMk id="60" creationId="{724DDA68-AB2D-41B7-921B-0EB7D46619EC}"/>
          </ac:picMkLst>
        </pc:picChg>
        <pc:picChg chg="add mod">
          <ac:chgData name="Markus Röllig" userId="30dd76edf877a089" providerId="LiveId" clId="{DECB373B-F9FF-4D3F-A976-536CBC244738}" dt="2020-03-04T11:07:35.668" v="161" actId="1076"/>
          <ac:picMkLst>
            <pc:docMk/>
            <pc:sldMk cId="1961716261" sldId="492"/>
            <ac:picMk id="61" creationId="{C9BF6691-ADE8-442D-B24E-E6DDB38A1A94}"/>
          </ac:picMkLst>
        </pc:picChg>
        <pc:picChg chg="add mod">
          <ac:chgData name="Markus Röllig" userId="30dd76edf877a089" providerId="LiveId" clId="{DECB373B-F9FF-4D3F-A976-536CBC244738}" dt="2020-03-04T11:07:35.668" v="161" actId="1076"/>
          <ac:picMkLst>
            <pc:docMk/>
            <pc:sldMk cId="1961716261" sldId="492"/>
            <ac:picMk id="62" creationId="{2D2138A3-EA88-4235-A9FE-FF9184E04472}"/>
          </ac:picMkLst>
        </pc:picChg>
        <pc:picChg chg="add mod">
          <ac:chgData name="Markus Röllig" userId="30dd76edf877a089" providerId="LiveId" clId="{DECB373B-F9FF-4D3F-A976-536CBC244738}" dt="2020-03-04T11:07:35.668" v="161" actId="1076"/>
          <ac:picMkLst>
            <pc:docMk/>
            <pc:sldMk cId="1961716261" sldId="492"/>
            <ac:picMk id="63" creationId="{8C8609EE-BA2F-43EC-A056-D0CD622CAFB9}"/>
          </ac:picMkLst>
        </pc:picChg>
        <pc:picChg chg="add mod">
          <ac:chgData name="Markus Röllig" userId="30dd76edf877a089" providerId="LiveId" clId="{DECB373B-F9FF-4D3F-A976-536CBC244738}" dt="2020-03-04T11:07:35.668" v="161" actId="1076"/>
          <ac:picMkLst>
            <pc:docMk/>
            <pc:sldMk cId="1961716261" sldId="492"/>
            <ac:picMk id="64" creationId="{4BAB1695-518F-4897-8C93-25FBE7810A4F}"/>
          </ac:picMkLst>
        </pc:picChg>
        <pc:picChg chg="add mod">
          <ac:chgData name="Markus Röllig" userId="30dd76edf877a089" providerId="LiveId" clId="{DECB373B-F9FF-4D3F-A976-536CBC244738}" dt="2020-03-04T11:07:35.668" v="161" actId="1076"/>
          <ac:picMkLst>
            <pc:docMk/>
            <pc:sldMk cId="1961716261" sldId="492"/>
            <ac:picMk id="65" creationId="{4BF3948E-D7A4-422B-AB5F-DA1AD44C7735}"/>
          </ac:picMkLst>
        </pc:picChg>
        <pc:picChg chg="add mod">
          <ac:chgData name="Markus Röllig" userId="30dd76edf877a089" providerId="LiveId" clId="{DECB373B-F9FF-4D3F-A976-536CBC244738}" dt="2020-03-04T11:07:40.235" v="163" actId="1076"/>
          <ac:picMkLst>
            <pc:docMk/>
            <pc:sldMk cId="1961716261" sldId="492"/>
            <ac:picMk id="66" creationId="{7D361151-24D2-4D09-8DB1-EEA08A02F57E}"/>
          </ac:picMkLst>
        </pc:picChg>
        <pc:picChg chg="add mod">
          <ac:chgData name="Markus Röllig" userId="30dd76edf877a089" providerId="LiveId" clId="{DECB373B-F9FF-4D3F-A976-536CBC244738}" dt="2020-03-04T11:07:40.235" v="163" actId="1076"/>
          <ac:picMkLst>
            <pc:docMk/>
            <pc:sldMk cId="1961716261" sldId="492"/>
            <ac:picMk id="67" creationId="{4D91CA64-2D6B-42F6-A2F3-8CCD7AB0727C}"/>
          </ac:picMkLst>
        </pc:picChg>
        <pc:picChg chg="add mod">
          <ac:chgData name="Markus Röllig" userId="30dd76edf877a089" providerId="LiveId" clId="{DECB373B-F9FF-4D3F-A976-536CBC244738}" dt="2020-03-04T11:07:40.235" v="163" actId="1076"/>
          <ac:picMkLst>
            <pc:docMk/>
            <pc:sldMk cId="1961716261" sldId="492"/>
            <ac:picMk id="68" creationId="{465C1690-4E3F-416B-9057-33AF2B35EBD3}"/>
          </ac:picMkLst>
        </pc:picChg>
        <pc:picChg chg="add mod">
          <ac:chgData name="Markus Röllig" userId="30dd76edf877a089" providerId="LiveId" clId="{DECB373B-F9FF-4D3F-A976-536CBC244738}" dt="2020-03-04T11:07:40.235" v="163" actId="1076"/>
          <ac:picMkLst>
            <pc:docMk/>
            <pc:sldMk cId="1961716261" sldId="492"/>
            <ac:picMk id="69" creationId="{A022A271-0A5D-4AD0-8464-80A4CE31B20C}"/>
          </ac:picMkLst>
        </pc:picChg>
        <pc:picChg chg="add mod">
          <ac:chgData name="Markus Röllig" userId="30dd76edf877a089" providerId="LiveId" clId="{DECB373B-F9FF-4D3F-A976-536CBC244738}" dt="2020-03-04T11:07:40.235" v="163" actId="1076"/>
          <ac:picMkLst>
            <pc:docMk/>
            <pc:sldMk cId="1961716261" sldId="492"/>
            <ac:picMk id="70" creationId="{4032D5B2-F93D-4553-9795-DA2CEC4870EC}"/>
          </ac:picMkLst>
        </pc:picChg>
        <pc:picChg chg="add mod">
          <ac:chgData name="Markus Röllig" userId="30dd76edf877a089" providerId="LiveId" clId="{DECB373B-F9FF-4D3F-A976-536CBC244738}" dt="2020-03-04T11:07:40.235" v="163" actId="1076"/>
          <ac:picMkLst>
            <pc:docMk/>
            <pc:sldMk cId="1961716261" sldId="492"/>
            <ac:picMk id="71" creationId="{57FC9918-A29A-42DD-95A0-BD44E9B96573}"/>
          </ac:picMkLst>
        </pc:picChg>
        <pc:picChg chg="add mod">
          <ac:chgData name="Markus Röllig" userId="30dd76edf877a089" providerId="LiveId" clId="{DECB373B-F9FF-4D3F-A976-536CBC244738}" dt="2020-03-04T11:07:40.235" v="163" actId="1076"/>
          <ac:picMkLst>
            <pc:docMk/>
            <pc:sldMk cId="1961716261" sldId="492"/>
            <ac:picMk id="72" creationId="{A81C3E55-E974-4EF3-93B4-91482883B569}"/>
          </ac:picMkLst>
        </pc:picChg>
        <pc:picChg chg="add mod">
          <ac:chgData name="Markus Röllig" userId="30dd76edf877a089" providerId="LiveId" clId="{DECB373B-F9FF-4D3F-A976-536CBC244738}" dt="2020-03-04T11:07:40.235" v="163" actId="1076"/>
          <ac:picMkLst>
            <pc:docMk/>
            <pc:sldMk cId="1961716261" sldId="492"/>
            <ac:picMk id="73" creationId="{EB33C6F5-1B42-423C-95E3-500CA6F24279}"/>
          </ac:picMkLst>
        </pc:picChg>
      </pc:sldChg>
      <pc:sldChg chg="addSp delSp modSp add modAnim">
        <pc:chgData name="Markus Röllig" userId="30dd76edf877a089" providerId="LiveId" clId="{DECB373B-F9FF-4D3F-A976-536CBC244738}" dt="2020-03-04T11:16:42.908" v="251"/>
        <pc:sldMkLst>
          <pc:docMk/>
          <pc:sldMk cId="2637626839" sldId="493"/>
        </pc:sldMkLst>
        <pc:spChg chg="add mod">
          <ac:chgData name="Markus Röllig" userId="30dd76edf877a089" providerId="LiveId" clId="{DECB373B-F9FF-4D3F-A976-536CBC244738}" dt="2020-03-04T11:11:21.592" v="187" actId="1076"/>
          <ac:spMkLst>
            <pc:docMk/>
            <pc:sldMk cId="2637626839" sldId="493"/>
            <ac:spMk id="34" creationId="{6411875C-018A-45E6-976B-4554EA3921F5}"/>
          </ac:spMkLst>
        </pc:spChg>
        <pc:spChg chg="add mod">
          <ac:chgData name="Markus Röllig" userId="30dd76edf877a089" providerId="LiveId" clId="{DECB373B-F9FF-4D3F-A976-536CBC244738}" dt="2020-03-04T11:11:33.001" v="190" actId="1076"/>
          <ac:spMkLst>
            <pc:docMk/>
            <pc:sldMk cId="2637626839" sldId="493"/>
            <ac:spMk id="35" creationId="{16737680-53B3-47BB-93E0-4678DF6CE8DB}"/>
          </ac:spMkLst>
        </pc:spChg>
        <pc:spChg chg="add mod">
          <ac:chgData name="Markus Röllig" userId="30dd76edf877a089" providerId="LiveId" clId="{DECB373B-F9FF-4D3F-A976-536CBC244738}" dt="2020-03-04T11:12:34.348" v="196" actId="1076"/>
          <ac:spMkLst>
            <pc:docMk/>
            <pc:sldMk cId="2637626839" sldId="493"/>
            <ac:spMk id="36" creationId="{62BFF77F-B84E-4EAC-8643-23C25DBD13B8}"/>
          </ac:spMkLst>
        </pc:spChg>
        <pc:spChg chg="add mod">
          <ac:chgData name="Markus Röllig" userId="30dd76edf877a089" providerId="LiveId" clId="{DECB373B-F9FF-4D3F-A976-536CBC244738}" dt="2020-03-04T11:12:38.814" v="198" actId="688"/>
          <ac:spMkLst>
            <pc:docMk/>
            <pc:sldMk cId="2637626839" sldId="493"/>
            <ac:spMk id="37" creationId="{48F80CC9-E126-4424-947D-C8E73E2725BF}"/>
          </ac:spMkLst>
        </pc:spChg>
        <pc:spChg chg="add mod">
          <ac:chgData name="Markus Röllig" userId="30dd76edf877a089" providerId="LiveId" clId="{DECB373B-F9FF-4D3F-A976-536CBC244738}" dt="2020-03-04T11:12:49.974" v="200" actId="1076"/>
          <ac:spMkLst>
            <pc:docMk/>
            <pc:sldMk cId="2637626839" sldId="493"/>
            <ac:spMk id="38" creationId="{F2C4741F-1E41-4BB1-AFBF-10E4D42842FE}"/>
          </ac:spMkLst>
        </pc:spChg>
        <pc:spChg chg="add mod">
          <ac:chgData name="Markus Röllig" userId="30dd76edf877a089" providerId="LiveId" clId="{DECB373B-F9FF-4D3F-A976-536CBC244738}" dt="2020-03-04T11:12:56.241" v="203" actId="1076"/>
          <ac:spMkLst>
            <pc:docMk/>
            <pc:sldMk cId="2637626839" sldId="493"/>
            <ac:spMk id="39" creationId="{7DFCD790-A82F-4DD9-BDEB-210F9899EF79}"/>
          </ac:spMkLst>
        </pc:spChg>
        <pc:spChg chg="add mod">
          <ac:chgData name="Markus Röllig" userId="30dd76edf877a089" providerId="LiveId" clId="{DECB373B-F9FF-4D3F-A976-536CBC244738}" dt="2020-03-04T11:14:33.556" v="212" actId="1076"/>
          <ac:spMkLst>
            <pc:docMk/>
            <pc:sldMk cId="2637626839" sldId="493"/>
            <ac:spMk id="40" creationId="{FB33F55A-A39B-4F70-B7A0-AD993BA9E230}"/>
          </ac:spMkLst>
        </pc:spChg>
        <pc:spChg chg="add mod">
          <ac:chgData name="Markus Röllig" userId="30dd76edf877a089" providerId="LiveId" clId="{DECB373B-F9FF-4D3F-A976-536CBC244738}" dt="2020-03-04T11:15:08.027" v="221" actId="1076"/>
          <ac:spMkLst>
            <pc:docMk/>
            <pc:sldMk cId="2637626839" sldId="493"/>
            <ac:spMk id="41" creationId="{E67432BB-EACF-4CFC-A9C0-E64F9B963BB7}"/>
          </ac:spMkLst>
        </pc:spChg>
        <pc:spChg chg="add mod">
          <ac:chgData name="Markus Röllig" userId="30dd76edf877a089" providerId="LiveId" clId="{DECB373B-F9FF-4D3F-A976-536CBC244738}" dt="2020-03-04T11:15:32.024" v="229" actId="1076"/>
          <ac:spMkLst>
            <pc:docMk/>
            <pc:sldMk cId="2637626839" sldId="493"/>
            <ac:spMk id="42" creationId="{7CCE2F0E-459E-404F-937E-BBFE4AAF8C64}"/>
          </ac:spMkLst>
        </pc:spChg>
        <pc:spChg chg="add mod">
          <ac:chgData name="Markus Röllig" userId="30dd76edf877a089" providerId="LiveId" clId="{DECB373B-F9FF-4D3F-A976-536CBC244738}" dt="2020-03-04T11:15:12.910" v="223" actId="1076"/>
          <ac:spMkLst>
            <pc:docMk/>
            <pc:sldMk cId="2637626839" sldId="493"/>
            <ac:spMk id="43" creationId="{6D6AAF90-E765-4EAE-96D2-BDC6E23107A1}"/>
          </ac:spMkLst>
        </pc:spChg>
        <pc:spChg chg="add mod">
          <ac:chgData name="Markus Röllig" userId="30dd76edf877a089" providerId="LiveId" clId="{DECB373B-F9FF-4D3F-A976-536CBC244738}" dt="2020-03-04T11:15:41.051" v="232" actId="1076"/>
          <ac:spMkLst>
            <pc:docMk/>
            <pc:sldMk cId="2637626839" sldId="493"/>
            <ac:spMk id="44" creationId="{76F3E3B0-5028-4ECC-9A3A-6E2182103456}"/>
          </ac:spMkLst>
        </pc:spChg>
        <pc:spChg chg="add mod">
          <ac:chgData name="Markus Röllig" userId="30dd76edf877a089" providerId="LiveId" clId="{DECB373B-F9FF-4D3F-A976-536CBC244738}" dt="2020-03-04T11:15:00.906" v="219" actId="1076"/>
          <ac:spMkLst>
            <pc:docMk/>
            <pc:sldMk cId="2637626839" sldId="493"/>
            <ac:spMk id="45" creationId="{1FF19697-5AA1-4D10-90A7-2E4E846731BD}"/>
          </ac:spMkLst>
        </pc:spChg>
        <pc:spChg chg="add mod">
          <ac:chgData name="Markus Röllig" userId="30dd76edf877a089" providerId="LiveId" clId="{DECB373B-F9FF-4D3F-A976-536CBC244738}" dt="2020-03-04T11:15:25.927" v="227" actId="1076"/>
          <ac:spMkLst>
            <pc:docMk/>
            <pc:sldMk cId="2637626839" sldId="493"/>
            <ac:spMk id="75" creationId="{FB7873CE-13D8-4C3B-B7F9-6BC4285B8EE6}"/>
          </ac:spMkLst>
        </pc:spChg>
        <pc:spChg chg="add mod">
          <ac:chgData name="Markus Röllig" userId="30dd76edf877a089" providerId="LiveId" clId="{DECB373B-F9FF-4D3F-A976-536CBC244738}" dt="2020-03-04T11:15:18.535" v="225" actId="1076"/>
          <ac:spMkLst>
            <pc:docMk/>
            <pc:sldMk cId="2637626839" sldId="493"/>
            <ac:spMk id="76" creationId="{A6D6DEBC-CB74-4B5B-8D8A-C58796B90853}"/>
          </ac:spMkLst>
        </pc:spChg>
        <pc:spChg chg="add del">
          <ac:chgData name="Markus Röllig" userId="30dd76edf877a089" providerId="LiveId" clId="{DECB373B-F9FF-4D3F-A976-536CBC244738}" dt="2020-03-04T11:15:42.418" v="233"/>
          <ac:spMkLst>
            <pc:docMk/>
            <pc:sldMk cId="2637626839" sldId="493"/>
            <ac:spMk id="77" creationId="{9170E601-D4DE-43F8-865A-FF5BB26DB6AE}"/>
          </ac:spMkLst>
        </pc:spChg>
        <pc:spChg chg="add del">
          <ac:chgData name="Markus Röllig" userId="30dd76edf877a089" providerId="LiveId" clId="{DECB373B-F9FF-4D3F-A976-536CBC244738}" dt="2020-03-04T11:15:42.418" v="233"/>
          <ac:spMkLst>
            <pc:docMk/>
            <pc:sldMk cId="2637626839" sldId="493"/>
            <ac:spMk id="78" creationId="{92FF2BB2-2B4D-4229-B43F-2D927D6D4447}"/>
          </ac:spMkLst>
        </pc:spChg>
        <pc:spChg chg="add del">
          <ac:chgData name="Markus Röllig" userId="30dd76edf877a089" providerId="LiveId" clId="{DECB373B-F9FF-4D3F-A976-536CBC244738}" dt="2020-03-04T11:15:42.418" v="233"/>
          <ac:spMkLst>
            <pc:docMk/>
            <pc:sldMk cId="2637626839" sldId="493"/>
            <ac:spMk id="79" creationId="{29E1F68B-FCBA-45C0-BEF3-EAF49A503716}"/>
          </ac:spMkLst>
        </pc:spChg>
        <pc:spChg chg="add del">
          <ac:chgData name="Markus Röllig" userId="30dd76edf877a089" providerId="LiveId" clId="{DECB373B-F9FF-4D3F-A976-536CBC244738}" dt="2020-03-04T11:15:42.418" v="233"/>
          <ac:spMkLst>
            <pc:docMk/>
            <pc:sldMk cId="2637626839" sldId="493"/>
            <ac:spMk id="80" creationId="{FF787CA9-1991-4946-A780-D23C99ED9EF0}"/>
          </ac:spMkLst>
        </pc:spChg>
        <pc:spChg chg="add del">
          <ac:chgData name="Markus Röllig" userId="30dd76edf877a089" providerId="LiveId" clId="{DECB373B-F9FF-4D3F-A976-536CBC244738}" dt="2020-03-04T11:15:42.418" v="233"/>
          <ac:spMkLst>
            <pc:docMk/>
            <pc:sldMk cId="2637626839" sldId="493"/>
            <ac:spMk id="81" creationId="{7B4F799C-637F-4A8C-9B87-7E68C2CED8C3}"/>
          </ac:spMkLst>
        </pc:spChg>
        <pc:spChg chg="add del">
          <ac:chgData name="Markus Röllig" userId="30dd76edf877a089" providerId="LiveId" clId="{DECB373B-F9FF-4D3F-A976-536CBC244738}" dt="2020-03-04T11:15:42.418" v="233"/>
          <ac:spMkLst>
            <pc:docMk/>
            <pc:sldMk cId="2637626839" sldId="493"/>
            <ac:spMk id="82" creationId="{4C2A8861-AB42-48C2-ABCD-44F04CD5D6A9}"/>
          </ac:spMkLst>
        </pc:spChg>
        <pc:spChg chg="add del">
          <ac:chgData name="Markus Röllig" userId="30dd76edf877a089" providerId="LiveId" clId="{DECB373B-F9FF-4D3F-A976-536CBC244738}" dt="2020-03-04T11:15:42.418" v="233"/>
          <ac:spMkLst>
            <pc:docMk/>
            <pc:sldMk cId="2637626839" sldId="493"/>
            <ac:spMk id="83" creationId="{A868122C-7FAF-46C6-92FA-0D26F478FBBD}"/>
          </ac:spMkLst>
        </pc:spChg>
        <pc:spChg chg="add del">
          <ac:chgData name="Markus Röllig" userId="30dd76edf877a089" providerId="LiveId" clId="{DECB373B-F9FF-4D3F-A976-536CBC244738}" dt="2020-03-04T11:15:42.418" v="233"/>
          <ac:spMkLst>
            <pc:docMk/>
            <pc:sldMk cId="2637626839" sldId="493"/>
            <ac:spMk id="84" creationId="{332A2FBD-55AC-4D5D-9941-5F8E79A3CFF5}"/>
          </ac:spMkLst>
        </pc:spChg>
        <pc:spChg chg="add mod">
          <ac:chgData name="Markus Röllig" userId="30dd76edf877a089" providerId="LiveId" clId="{DECB373B-F9FF-4D3F-A976-536CBC244738}" dt="2020-03-04T11:16:11.957" v="238" actId="1076"/>
          <ac:spMkLst>
            <pc:docMk/>
            <pc:sldMk cId="2637626839" sldId="493"/>
            <ac:spMk id="85" creationId="{8D033BC1-BA49-4EEB-A56A-C7A279D3F404}"/>
          </ac:spMkLst>
        </pc:spChg>
        <pc:spChg chg="add mod">
          <ac:chgData name="Markus Röllig" userId="30dd76edf877a089" providerId="LiveId" clId="{DECB373B-F9FF-4D3F-A976-536CBC244738}" dt="2020-03-04T11:16:11.957" v="238" actId="1076"/>
          <ac:spMkLst>
            <pc:docMk/>
            <pc:sldMk cId="2637626839" sldId="493"/>
            <ac:spMk id="86" creationId="{2347DDF2-4065-4408-A8A0-2D2B92D114C0}"/>
          </ac:spMkLst>
        </pc:spChg>
        <pc:spChg chg="add mod">
          <ac:chgData name="Markus Röllig" userId="30dd76edf877a089" providerId="LiveId" clId="{DECB373B-F9FF-4D3F-A976-536CBC244738}" dt="2020-03-04T11:16:29.247" v="245" actId="1076"/>
          <ac:spMkLst>
            <pc:docMk/>
            <pc:sldMk cId="2637626839" sldId="493"/>
            <ac:spMk id="87" creationId="{81902DAE-3965-435B-B47E-126D329EBDD9}"/>
          </ac:spMkLst>
        </pc:spChg>
        <pc:spChg chg="add mod">
          <ac:chgData name="Markus Röllig" userId="30dd76edf877a089" providerId="LiveId" clId="{DECB373B-F9FF-4D3F-A976-536CBC244738}" dt="2020-03-04T11:16:11.957" v="238" actId="1076"/>
          <ac:spMkLst>
            <pc:docMk/>
            <pc:sldMk cId="2637626839" sldId="493"/>
            <ac:spMk id="88" creationId="{E6DE1962-FCCC-4C9D-9B36-D4A85E3A159D}"/>
          </ac:spMkLst>
        </pc:spChg>
        <pc:spChg chg="add mod">
          <ac:chgData name="Markus Röllig" userId="30dd76edf877a089" providerId="LiveId" clId="{DECB373B-F9FF-4D3F-A976-536CBC244738}" dt="2020-03-04T11:16:11.957" v="238" actId="1076"/>
          <ac:spMkLst>
            <pc:docMk/>
            <pc:sldMk cId="2637626839" sldId="493"/>
            <ac:spMk id="89" creationId="{BE274123-DA65-4B98-979C-E8F12CE0969D}"/>
          </ac:spMkLst>
        </pc:spChg>
        <pc:spChg chg="add mod">
          <ac:chgData name="Markus Röllig" userId="30dd76edf877a089" providerId="LiveId" clId="{DECB373B-F9FF-4D3F-A976-536CBC244738}" dt="2020-03-04T11:16:11.957" v="238" actId="1076"/>
          <ac:spMkLst>
            <pc:docMk/>
            <pc:sldMk cId="2637626839" sldId="493"/>
            <ac:spMk id="90" creationId="{1A272D97-F11B-4D8A-9D2B-AE46EE062472}"/>
          </ac:spMkLst>
        </pc:spChg>
        <pc:spChg chg="add mod">
          <ac:chgData name="Markus Röllig" userId="30dd76edf877a089" providerId="LiveId" clId="{DECB373B-F9FF-4D3F-A976-536CBC244738}" dt="2020-03-04T11:16:31.005" v="246" actId="1076"/>
          <ac:spMkLst>
            <pc:docMk/>
            <pc:sldMk cId="2637626839" sldId="493"/>
            <ac:spMk id="91" creationId="{D0700D3E-1046-469E-A1F5-D7DBCB75B385}"/>
          </ac:spMkLst>
        </pc:spChg>
        <pc:spChg chg="add mod">
          <ac:chgData name="Markus Röllig" userId="30dd76edf877a089" providerId="LiveId" clId="{DECB373B-F9FF-4D3F-A976-536CBC244738}" dt="2020-03-04T11:16:11.957" v="238" actId="1076"/>
          <ac:spMkLst>
            <pc:docMk/>
            <pc:sldMk cId="2637626839" sldId="493"/>
            <ac:spMk id="92" creationId="{5E8593FF-D717-4EC4-BD3E-3269518DC1EC}"/>
          </ac:spMkLst>
        </pc:spChg>
        <pc:spChg chg="add mod">
          <ac:chgData name="Markus Röllig" userId="30dd76edf877a089" providerId="LiveId" clId="{DECB373B-F9FF-4D3F-A976-536CBC244738}" dt="2020-03-04T11:16:17.390" v="239" actId="1076"/>
          <ac:spMkLst>
            <pc:docMk/>
            <pc:sldMk cId="2637626839" sldId="493"/>
            <ac:spMk id="93" creationId="{9775ADC8-83F6-47B8-BEC4-40C8B3EFF4C7}"/>
          </ac:spMkLst>
        </pc:spChg>
        <pc:spChg chg="add mod">
          <ac:chgData name="Markus Röllig" userId="30dd76edf877a089" providerId="LiveId" clId="{DECB373B-F9FF-4D3F-A976-536CBC244738}" dt="2020-03-04T11:16:21.281" v="241" actId="1076"/>
          <ac:spMkLst>
            <pc:docMk/>
            <pc:sldMk cId="2637626839" sldId="493"/>
            <ac:spMk id="94" creationId="{2D3B8DA8-F5A7-4339-9EAD-0E55EA41608B}"/>
          </ac:spMkLst>
        </pc:spChg>
        <pc:spChg chg="add mod">
          <ac:chgData name="Markus Röllig" userId="30dd76edf877a089" providerId="LiveId" clId="{DECB373B-F9FF-4D3F-A976-536CBC244738}" dt="2020-03-04T11:16:35.460" v="249" actId="1076"/>
          <ac:spMkLst>
            <pc:docMk/>
            <pc:sldMk cId="2637626839" sldId="493"/>
            <ac:spMk id="95" creationId="{0B6FFA8D-7D9F-432D-A8F7-2761E34C6F72}"/>
          </ac:spMkLst>
        </pc:spChg>
        <pc:spChg chg="add mod">
          <ac:chgData name="Markus Röllig" userId="30dd76edf877a089" providerId="LiveId" clId="{DECB373B-F9FF-4D3F-A976-536CBC244738}" dt="2020-03-04T11:16:25.536" v="243" actId="1076"/>
          <ac:spMkLst>
            <pc:docMk/>
            <pc:sldMk cId="2637626839" sldId="493"/>
            <ac:spMk id="96" creationId="{E20850AB-EF60-4913-B5D9-0AD8153F3F07}"/>
          </ac:spMkLst>
        </pc:spChg>
        <pc:spChg chg="add mod">
          <ac:chgData name="Markus Röllig" userId="30dd76edf877a089" providerId="LiveId" clId="{DECB373B-F9FF-4D3F-A976-536CBC244738}" dt="2020-03-04T11:16:19.445" v="240" actId="1076"/>
          <ac:spMkLst>
            <pc:docMk/>
            <pc:sldMk cId="2637626839" sldId="493"/>
            <ac:spMk id="97" creationId="{B18AB7B6-6FEE-48EB-8C5A-BEB3EC2DC2B1}"/>
          </ac:spMkLst>
        </pc:spChg>
        <pc:spChg chg="add mod">
          <ac:chgData name="Markus Röllig" userId="30dd76edf877a089" providerId="LiveId" clId="{DECB373B-F9FF-4D3F-A976-536CBC244738}" dt="2020-03-04T11:16:23.566" v="242" actId="1076"/>
          <ac:spMkLst>
            <pc:docMk/>
            <pc:sldMk cId="2637626839" sldId="493"/>
            <ac:spMk id="98" creationId="{9A56C186-4CC5-4163-A308-D82D8B671539}"/>
          </ac:spMkLst>
        </pc:spChg>
        <pc:spChg chg="add mod">
          <ac:chgData name="Markus Röllig" userId="30dd76edf877a089" providerId="LiveId" clId="{DECB373B-F9FF-4D3F-A976-536CBC244738}" dt="2020-03-04T11:16:36.941" v="250" actId="1076"/>
          <ac:spMkLst>
            <pc:docMk/>
            <pc:sldMk cId="2637626839" sldId="493"/>
            <ac:spMk id="99" creationId="{068DAD25-D7A9-40B2-8C49-8AF47E58611A}"/>
          </ac:spMkLst>
        </pc:spChg>
        <pc:spChg chg="add mod">
          <ac:chgData name="Markus Röllig" userId="30dd76edf877a089" providerId="LiveId" clId="{DECB373B-F9FF-4D3F-A976-536CBC244738}" dt="2020-03-04T11:16:27.110" v="244" actId="1076"/>
          <ac:spMkLst>
            <pc:docMk/>
            <pc:sldMk cId="2637626839" sldId="493"/>
            <ac:spMk id="100" creationId="{74B214A2-A131-4244-A060-C6D01F52787A}"/>
          </ac:spMkLst>
        </pc:spChg>
      </pc:sldChg>
      <pc:sldChg chg="addSp delSp modSp add modAnim">
        <pc:chgData name="Markus Röllig" userId="30dd76edf877a089" providerId="LiveId" clId="{DECB373B-F9FF-4D3F-A976-536CBC244738}" dt="2020-03-04T11:21:49.346" v="326" actId="1076"/>
        <pc:sldMkLst>
          <pc:docMk/>
          <pc:sldMk cId="1472270487" sldId="494"/>
        </pc:sldMkLst>
        <pc:spChg chg="mod">
          <ac:chgData name="Markus Röllig" userId="30dd76edf877a089" providerId="LiveId" clId="{DECB373B-F9FF-4D3F-A976-536CBC244738}" dt="2020-03-04T11:17:46.390" v="291" actId="20577"/>
          <ac:spMkLst>
            <pc:docMk/>
            <pc:sldMk cId="1472270487" sldId="494"/>
            <ac:spMk id="2" creationId="{379E718E-A9B0-4004-8271-2E23FBAF5689}"/>
          </ac:spMkLst>
        </pc:spChg>
        <pc:spChg chg="del">
          <ac:chgData name="Markus Röllig" userId="30dd76edf877a089" providerId="LiveId" clId="{DECB373B-F9FF-4D3F-A976-536CBC244738}" dt="2020-03-04T11:18:15.302" v="292"/>
          <ac:spMkLst>
            <pc:docMk/>
            <pc:sldMk cId="1472270487" sldId="494"/>
            <ac:spMk id="3" creationId="{057F5166-5240-4D37-AE52-AD049CB3E9E6}"/>
          </ac:spMkLst>
        </pc:spChg>
        <pc:spChg chg="add mod">
          <ac:chgData name="Markus Röllig" userId="30dd76edf877a089" providerId="LiveId" clId="{DECB373B-F9FF-4D3F-A976-536CBC244738}" dt="2020-03-04T11:21:49.346" v="326" actId="1076"/>
          <ac:spMkLst>
            <pc:docMk/>
            <pc:sldMk cId="1472270487" sldId="494"/>
            <ac:spMk id="5" creationId="{40DBB4AC-A78D-48FC-A4B5-E5DC16766FB5}"/>
          </ac:spMkLst>
        </pc:spChg>
        <pc:picChg chg="add mod">
          <ac:chgData name="Markus Röllig" userId="30dd76edf877a089" providerId="LiveId" clId="{DECB373B-F9FF-4D3F-A976-536CBC244738}" dt="2020-03-04T11:19:18.088" v="296" actId="14100"/>
          <ac:picMkLst>
            <pc:docMk/>
            <pc:sldMk cId="1472270487" sldId="494"/>
            <ac:picMk id="4" creationId="{D97590DE-6E4C-4D1A-A2D2-12AFBE908829}"/>
          </ac:picMkLst>
        </pc:picChg>
      </pc:sldChg>
      <pc:sldChg chg="addSp modSp add">
        <pc:chgData name="Markus Röllig" userId="30dd76edf877a089" providerId="LiveId" clId="{DECB373B-F9FF-4D3F-A976-536CBC244738}" dt="2020-03-04T11:38:28.691" v="446" actId="688"/>
        <pc:sldMkLst>
          <pc:docMk/>
          <pc:sldMk cId="4188061639" sldId="495"/>
        </pc:sldMkLst>
        <pc:spChg chg="mod">
          <ac:chgData name="Markus Röllig" userId="30dd76edf877a089" providerId="LiveId" clId="{DECB373B-F9FF-4D3F-A976-536CBC244738}" dt="2020-03-04T11:27:59.477" v="361" actId="20577"/>
          <ac:spMkLst>
            <pc:docMk/>
            <pc:sldMk cId="4188061639" sldId="495"/>
            <ac:spMk id="2" creationId="{F9434013-FD2B-4B2D-8CEC-37A9C06892A4}"/>
          </ac:spMkLst>
        </pc:spChg>
        <pc:spChg chg="add mod">
          <ac:chgData name="Markus Röllig" userId="30dd76edf877a089" providerId="LiveId" clId="{DECB373B-F9FF-4D3F-A976-536CBC244738}" dt="2020-03-04T11:37:37.488" v="427" actId="1076"/>
          <ac:spMkLst>
            <pc:docMk/>
            <pc:sldMk cId="4188061639" sldId="495"/>
            <ac:spMk id="3" creationId="{BAFBCDD0-EB4D-4886-8598-5809D70541CC}"/>
          </ac:spMkLst>
        </pc:spChg>
        <pc:picChg chg="add mod">
          <ac:chgData name="Markus Röllig" userId="30dd76edf877a089" providerId="LiveId" clId="{DECB373B-F9FF-4D3F-A976-536CBC244738}" dt="2020-03-04T11:32:47.162" v="396" actId="1076"/>
          <ac:picMkLst>
            <pc:docMk/>
            <pc:sldMk cId="4188061639" sldId="495"/>
            <ac:picMk id="5" creationId="{15BDED6D-908E-44B0-AB6A-698E5B81DD1E}"/>
          </ac:picMkLst>
        </pc:picChg>
        <pc:picChg chg="add mod">
          <ac:chgData name="Markus Röllig" userId="30dd76edf877a089" providerId="LiveId" clId="{DECB373B-F9FF-4D3F-A976-536CBC244738}" dt="2020-03-04T11:31:28.455" v="382" actId="1076"/>
          <ac:picMkLst>
            <pc:docMk/>
            <pc:sldMk cId="4188061639" sldId="495"/>
            <ac:picMk id="6" creationId="{291202FB-E3FF-4C3D-A3A9-C0B251D036D4}"/>
          </ac:picMkLst>
        </pc:picChg>
        <pc:picChg chg="add mod">
          <ac:chgData name="Markus Röllig" userId="30dd76edf877a089" providerId="LiveId" clId="{DECB373B-F9FF-4D3F-A976-536CBC244738}" dt="2020-03-04T11:32:50.076" v="397" actId="1076"/>
          <ac:picMkLst>
            <pc:docMk/>
            <pc:sldMk cId="4188061639" sldId="495"/>
            <ac:picMk id="7" creationId="{A259E2A7-ED7D-41BF-8366-137362CF4E4D}"/>
          </ac:picMkLst>
        </pc:picChg>
        <pc:picChg chg="add mod">
          <ac:chgData name="Markus Röllig" userId="30dd76edf877a089" providerId="LiveId" clId="{DECB373B-F9FF-4D3F-A976-536CBC244738}" dt="2020-03-04T11:32:44.866" v="394" actId="1076"/>
          <ac:picMkLst>
            <pc:docMk/>
            <pc:sldMk cId="4188061639" sldId="495"/>
            <ac:picMk id="8" creationId="{57DC929B-96E0-4438-B07D-1B9F5DD0B198}"/>
          </ac:picMkLst>
        </pc:picChg>
        <pc:picChg chg="add mod">
          <ac:chgData name="Markus Röllig" userId="30dd76edf877a089" providerId="LiveId" clId="{DECB373B-F9FF-4D3F-A976-536CBC244738}" dt="2020-03-04T11:32:42.841" v="393" actId="1076"/>
          <ac:picMkLst>
            <pc:docMk/>
            <pc:sldMk cId="4188061639" sldId="495"/>
            <ac:picMk id="9" creationId="{595EC55B-FE6A-4521-9596-DC2750DB2A3E}"/>
          </ac:picMkLst>
        </pc:picChg>
        <pc:picChg chg="add mod">
          <ac:chgData name="Markus Röllig" userId="30dd76edf877a089" providerId="LiveId" clId="{DECB373B-F9FF-4D3F-A976-536CBC244738}" dt="2020-03-04T11:32:41.481" v="392" actId="1076"/>
          <ac:picMkLst>
            <pc:docMk/>
            <pc:sldMk cId="4188061639" sldId="495"/>
            <ac:picMk id="10" creationId="{625A165B-11F0-47CB-83BC-1B47AF348DC0}"/>
          </ac:picMkLst>
        </pc:picChg>
        <pc:picChg chg="add mod">
          <ac:chgData name="Markus Röllig" userId="30dd76edf877a089" providerId="LiveId" clId="{DECB373B-F9FF-4D3F-A976-536CBC244738}" dt="2020-03-04T11:32:40.232" v="391" actId="1076"/>
          <ac:picMkLst>
            <pc:docMk/>
            <pc:sldMk cId="4188061639" sldId="495"/>
            <ac:picMk id="11" creationId="{2495CD2F-3866-4DB0-8197-553B64D3711E}"/>
          </ac:picMkLst>
        </pc:picChg>
        <pc:picChg chg="add mod">
          <ac:chgData name="Markus Röllig" userId="30dd76edf877a089" providerId="LiveId" clId="{DECB373B-F9FF-4D3F-A976-536CBC244738}" dt="2020-03-04T11:37:06.825" v="412" actId="1076"/>
          <ac:picMkLst>
            <pc:docMk/>
            <pc:sldMk cId="4188061639" sldId="495"/>
            <ac:picMk id="13" creationId="{72B7C570-3C06-4CF4-9A83-50EDCFCAE7CD}"/>
          </ac:picMkLst>
        </pc:picChg>
        <pc:picChg chg="add mod">
          <ac:chgData name="Markus Röllig" userId="30dd76edf877a089" providerId="LiveId" clId="{DECB373B-F9FF-4D3F-A976-536CBC244738}" dt="2020-03-04T11:37:20.616" v="417" actId="1076"/>
          <ac:picMkLst>
            <pc:docMk/>
            <pc:sldMk cId="4188061639" sldId="495"/>
            <ac:picMk id="14" creationId="{6FE7C7AA-2717-4433-83FE-67CA7BBE861D}"/>
          </ac:picMkLst>
        </pc:picChg>
        <pc:picChg chg="add mod">
          <ac:chgData name="Markus Röllig" userId="30dd76edf877a089" providerId="LiveId" clId="{DECB373B-F9FF-4D3F-A976-536CBC244738}" dt="2020-03-04T11:37:48.822" v="432" actId="1076"/>
          <ac:picMkLst>
            <pc:docMk/>
            <pc:sldMk cId="4188061639" sldId="495"/>
            <ac:picMk id="15" creationId="{0F738C11-19E9-4C4C-9365-2BD4695690A9}"/>
          </ac:picMkLst>
        </pc:picChg>
        <pc:picChg chg="add mod">
          <ac:chgData name="Markus Röllig" userId="30dd76edf877a089" providerId="LiveId" clId="{DECB373B-F9FF-4D3F-A976-536CBC244738}" dt="2020-03-04T11:38:17.634" v="442" actId="1076"/>
          <ac:picMkLst>
            <pc:docMk/>
            <pc:sldMk cId="4188061639" sldId="495"/>
            <ac:picMk id="16" creationId="{BFFEBA77-2997-4B5E-945B-952402FEAE25}"/>
          </ac:picMkLst>
        </pc:picChg>
        <pc:picChg chg="add mod">
          <ac:chgData name="Markus Röllig" userId="30dd76edf877a089" providerId="LiveId" clId="{DECB373B-F9FF-4D3F-A976-536CBC244738}" dt="2020-03-04T11:36:09.147" v="411" actId="1076"/>
          <ac:picMkLst>
            <pc:docMk/>
            <pc:sldMk cId="4188061639" sldId="495"/>
            <ac:picMk id="17" creationId="{707C9EF8-83DD-48B4-A80C-2C469E937BC3}"/>
          </ac:picMkLst>
        </pc:picChg>
        <pc:picChg chg="add mod">
          <ac:chgData name="Markus Röllig" userId="30dd76edf877a089" providerId="LiveId" clId="{DECB373B-F9FF-4D3F-A976-536CBC244738}" dt="2020-03-04T11:37:45.919" v="431" actId="1076"/>
          <ac:picMkLst>
            <pc:docMk/>
            <pc:sldMk cId="4188061639" sldId="495"/>
            <ac:picMk id="18" creationId="{DE1537F3-01B0-4AA6-9746-270B2E7820BC}"/>
          </ac:picMkLst>
        </pc:picChg>
        <pc:picChg chg="add mod">
          <ac:chgData name="Markus Röllig" userId="30dd76edf877a089" providerId="LiveId" clId="{DECB373B-F9FF-4D3F-A976-536CBC244738}" dt="2020-03-04T11:37:29.189" v="424" actId="1076"/>
          <ac:picMkLst>
            <pc:docMk/>
            <pc:sldMk cId="4188061639" sldId="495"/>
            <ac:picMk id="19" creationId="{A0871626-47D9-4EDE-8F97-81E69C4F4456}"/>
          </ac:picMkLst>
        </pc:picChg>
        <pc:picChg chg="add mod">
          <ac:chgData name="Markus Röllig" userId="30dd76edf877a089" providerId="LiveId" clId="{DECB373B-F9FF-4D3F-A976-536CBC244738}" dt="2020-03-04T11:38:02.591" v="437" actId="1076"/>
          <ac:picMkLst>
            <pc:docMk/>
            <pc:sldMk cId="4188061639" sldId="495"/>
            <ac:picMk id="20" creationId="{D499077A-5B62-4648-859A-CABCFD4CD985}"/>
          </ac:picMkLst>
        </pc:picChg>
        <pc:picChg chg="add mod">
          <ac:chgData name="Markus Röllig" userId="30dd76edf877a089" providerId="LiveId" clId="{DECB373B-F9FF-4D3F-A976-536CBC244738}" dt="2020-03-04T11:37:56.685" v="434" actId="1076"/>
          <ac:picMkLst>
            <pc:docMk/>
            <pc:sldMk cId="4188061639" sldId="495"/>
            <ac:picMk id="21" creationId="{F121EFCA-A0C7-43F2-B2E7-D7AB302E21BC}"/>
          </ac:picMkLst>
        </pc:picChg>
        <pc:picChg chg="add mod">
          <ac:chgData name="Markus Röllig" userId="30dd76edf877a089" providerId="LiveId" clId="{DECB373B-F9FF-4D3F-A976-536CBC244738}" dt="2020-03-04T11:38:13.685" v="441" actId="1076"/>
          <ac:picMkLst>
            <pc:docMk/>
            <pc:sldMk cId="4188061639" sldId="495"/>
            <ac:picMk id="22" creationId="{EBB7198A-E1A0-4D66-98C5-5BD634C23078}"/>
          </ac:picMkLst>
        </pc:picChg>
        <pc:picChg chg="add mod">
          <ac:chgData name="Markus Röllig" userId="30dd76edf877a089" providerId="LiveId" clId="{DECB373B-F9FF-4D3F-A976-536CBC244738}" dt="2020-03-04T11:38:21.054" v="443" actId="1076"/>
          <ac:picMkLst>
            <pc:docMk/>
            <pc:sldMk cId="4188061639" sldId="495"/>
            <ac:picMk id="23" creationId="{B571D8B5-1013-464B-9029-F47E1F42CEC6}"/>
          </ac:picMkLst>
        </pc:picChg>
        <pc:picChg chg="add mod">
          <ac:chgData name="Markus Röllig" userId="30dd76edf877a089" providerId="LiveId" clId="{DECB373B-F9FF-4D3F-A976-536CBC244738}" dt="2020-03-04T11:38:28.691" v="446" actId="688"/>
          <ac:picMkLst>
            <pc:docMk/>
            <pc:sldMk cId="4188061639" sldId="495"/>
            <ac:picMk id="24" creationId="{1C416096-F9E2-4750-8EAE-9C8D49A87988}"/>
          </ac:picMkLst>
        </pc:picChg>
      </pc:sldChg>
      <pc:sldChg chg="addSp delSp modSp add modAnim">
        <pc:chgData name="Markus Röllig" userId="30dd76edf877a089" providerId="LiveId" clId="{DECB373B-F9FF-4D3F-A976-536CBC244738}" dt="2020-03-04T15:23:31.382" v="537"/>
        <pc:sldMkLst>
          <pc:docMk/>
          <pc:sldMk cId="479270401" sldId="496"/>
        </pc:sldMkLst>
        <pc:spChg chg="add mod ord">
          <ac:chgData name="Markus Röllig" userId="30dd76edf877a089" providerId="LiveId" clId="{DECB373B-F9FF-4D3F-A976-536CBC244738}" dt="2020-03-04T11:43:04.860" v="486" actId="1076"/>
          <ac:spMkLst>
            <pc:docMk/>
            <pc:sldMk cId="479270401" sldId="496"/>
            <ac:spMk id="4" creationId="{7E767094-9B73-4F77-87B5-21ACF99F3E53}"/>
          </ac:spMkLst>
        </pc:spChg>
        <pc:spChg chg="add mod">
          <ac:chgData name="Markus Röllig" userId="30dd76edf877a089" providerId="LiveId" clId="{DECB373B-F9FF-4D3F-A976-536CBC244738}" dt="2020-03-04T11:43:21.653" v="495" actId="20577"/>
          <ac:spMkLst>
            <pc:docMk/>
            <pc:sldMk cId="479270401" sldId="496"/>
            <ac:spMk id="12" creationId="{54F1EB19-88C0-4384-BDCB-C974CBA874F8}"/>
          </ac:spMkLst>
        </pc:spChg>
        <pc:spChg chg="add mod">
          <ac:chgData name="Markus Röllig" userId="30dd76edf877a089" providerId="LiveId" clId="{DECB373B-F9FF-4D3F-A976-536CBC244738}" dt="2020-03-04T11:42:50.764" v="480" actId="1076"/>
          <ac:spMkLst>
            <pc:docMk/>
            <pc:sldMk cId="479270401" sldId="496"/>
            <ac:spMk id="25" creationId="{13EDD10E-1069-4219-9C52-50E05FA1938A}"/>
          </ac:spMkLst>
        </pc:spChg>
        <pc:spChg chg="add mod">
          <ac:chgData name="Markus Röllig" userId="30dd76edf877a089" providerId="LiveId" clId="{DECB373B-F9FF-4D3F-A976-536CBC244738}" dt="2020-03-04T11:43:30.287" v="497" actId="1076"/>
          <ac:spMkLst>
            <pc:docMk/>
            <pc:sldMk cId="479270401" sldId="496"/>
            <ac:spMk id="26" creationId="{EBF69FCC-EB13-48F5-89EC-051AB6421A6B}"/>
          </ac:spMkLst>
        </pc:spChg>
        <pc:picChg chg="del">
          <ac:chgData name="Markus Röllig" userId="30dd76edf877a089" providerId="LiveId" clId="{DECB373B-F9FF-4D3F-A976-536CBC244738}" dt="2020-03-04T11:45:03.673" v="503" actId="478"/>
          <ac:picMkLst>
            <pc:docMk/>
            <pc:sldMk cId="479270401" sldId="496"/>
            <ac:picMk id="6" creationId="{291202FB-E3FF-4C3D-A3A9-C0B251D036D4}"/>
          </ac:picMkLst>
        </pc:picChg>
        <pc:picChg chg="add mod">
          <ac:chgData name="Markus Röllig" userId="30dd76edf877a089" providerId="LiveId" clId="{DECB373B-F9FF-4D3F-A976-536CBC244738}" dt="2020-03-04T15:20:28.105" v="515" actId="1076"/>
          <ac:picMkLst>
            <pc:docMk/>
            <pc:sldMk cId="479270401" sldId="496"/>
            <ac:picMk id="27" creationId="{E861B34C-A9F1-48D6-BED8-BC4D3CDA4802}"/>
          </ac:picMkLst>
        </pc:picChg>
        <pc:picChg chg="add mod">
          <ac:chgData name="Markus Röllig" userId="30dd76edf877a089" providerId="LiveId" clId="{DECB373B-F9FF-4D3F-A976-536CBC244738}" dt="2020-03-04T15:22:10.111" v="529" actId="688"/>
          <ac:picMkLst>
            <pc:docMk/>
            <pc:sldMk cId="479270401" sldId="496"/>
            <ac:picMk id="28" creationId="{55BD79D9-4DD1-4659-9BF5-DD85EFF42F7B}"/>
          </ac:picMkLst>
        </pc:picChg>
      </pc:sldChg>
      <pc:sldChg chg="addSp delSp modSp add delAnim modAnim">
        <pc:chgData name="Markus Röllig" userId="30dd76edf877a089" providerId="LiveId" clId="{DECB373B-F9FF-4D3F-A976-536CBC244738}" dt="2020-03-04T15:37:05.184" v="749" actId="478"/>
        <pc:sldMkLst>
          <pc:docMk/>
          <pc:sldMk cId="951866623" sldId="497"/>
        </pc:sldMkLst>
        <pc:spChg chg="mod">
          <ac:chgData name="Markus Röllig" userId="30dd76edf877a089" providerId="LiveId" clId="{DECB373B-F9FF-4D3F-A976-536CBC244738}" dt="2020-03-04T15:36:48.936" v="745" actId="1076"/>
          <ac:spMkLst>
            <pc:docMk/>
            <pc:sldMk cId="951866623" sldId="497"/>
            <ac:spMk id="4" creationId="{7E767094-9B73-4F77-87B5-21ACF99F3E53}"/>
          </ac:spMkLst>
        </pc:spChg>
        <pc:picChg chg="del">
          <ac:chgData name="Markus Röllig" userId="30dd76edf877a089" providerId="LiveId" clId="{DECB373B-F9FF-4D3F-A976-536CBC244738}" dt="2020-03-04T15:24:54.748" v="551" actId="478"/>
          <ac:picMkLst>
            <pc:docMk/>
            <pc:sldMk cId="951866623" sldId="497"/>
            <ac:picMk id="5" creationId="{15BDED6D-908E-44B0-AB6A-698E5B81DD1E}"/>
          </ac:picMkLst>
        </pc:picChg>
        <pc:picChg chg="del">
          <ac:chgData name="Markus Röllig" userId="30dd76edf877a089" providerId="LiveId" clId="{DECB373B-F9FF-4D3F-A976-536CBC244738}" dt="2020-03-04T15:24:53.938" v="550" actId="478"/>
          <ac:picMkLst>
            <pc:docMk/>
            <pc:sldMk cId="951866623" sldId="497"/>
            <ac:picMk id="7" creationId="{A259E2A7-ED7D-41BF-8366-137362CF4E4D}"/>
          </ac:picMkLst>
        </pc:picChg>
        <pc:picChg chg="del">
          <ac:chgData name="Markus Röllig" userId="30dd76edf877a089" providerId="LiveId" clId="{DECB373B-F9FF-4D3F-A976-536CBC244738}" dt="2020-03-04T15:25:14.964" v="563" actId="478"/>
          <ac:picMkLst>
            <pc:docMk/>
            <pc:sldMk cId="951866623" sldId="497"/>
            <ac:picMk id="8" creationId="{57DC929B-96E0-4438-B07D-1B9F5DD0B198}"/>
          </ac:picMkLst>
        </pc:picChg>
        <pc:picChg chg="del">
          <ac:chgData name="Markus Röllig" userId="30dd76edf877a089" providerId="LiveId" clId="{DECB373B-F9FF-4D3F-A976-536CBC244738}" dt="2020-03-04T15:25:15.836" v="564" actId="478"/>
          <ac:picMkLst>
            <pc:docMk/>
            <pc:sldMk cId="951866623" sldId="497"/>
            <ac:picMk id="9" creationId="{595EC55B-FE6A-4521-9596-DC2750DB2A3E}"/>
          </ac:picMkLst>
        </pc:picChg>
        <pc:picChg chg="del">
          <ac:chgData name="Markus Röllig" userId="30dd76edf877a089" providerId="LiveId" clId="{DECB373B-F9FF-4D3F-A976-536CBC244738}" dt="2020-03-04T15:25:14.157" v="562" actId="478"/>
          <ac:picMkLst>
            <pc:docMk/>
            <pc:sldMk cId="951866623" sldId="497"/>
            <ac:picMk id="10" creationId="{625A165B-11F0-47CB-83BC-1B47AF348DC0}"/>
          </ac:picMkLst>
        </pc:picChg>
        <pc:picChg chg="del">
          <ac:chgData name="Markus Röllig" userId="30dd76edf877a089" providerId="LiveId" clId="{DECB373B-F9FF-4D3F-A976-536CBC244738}" dt="2020-03-04T15:25:16.582" v="565" actId="478"/>
          <ac:picMkLst>
            <pc:docMk/>
            <pc:sldMk cId="951866623" sldId="497"/>
            <ac:picMk id="11" creationId="{2495CD2F-3866-4DB0-8197-553B64D3711E}"/>
          </ac:picMkLst>
        </pc:picChg>
        <pc:picChg chg="del">
          <ac:chgData name="Markus Röllig" userId="30dd76edf877a089" providerId="LiveId" clId="{DECB373B-F9FF-4D3F-A976-536CBC244738}" dt="2020-03-04T15:24:44" v="542" actId="478"/>
          <ac:picMkLst>
            <pc:docMk/>
            <pc:sldMk cId="951866623" sldId="497"/>
            <ac:picMk id="14" creationId="{6FE7C7AA-2717-4433-83FE-67CA7BBE861D}"/>
          </ac:picMkLst>
        </pc:picChg>
        <pc:picChg chg="del">
          <ac:chgData name="Markus Röllig" userId="30dd76edf877a089" providerId="LiveId" clId="{DECB373B-F9FF-4D3F-A976-536CBC244738}" dt="2020-03-04T15:24:49.226" v="546" actId="478"/>
          <ac:picMkLst>
            <pc:docMk/>
            <pc:sldMk cId="951866623" sldId="497"/>
            <ac:picMk id="15" creationId="{0F738C11-19E9-4C4C-9365-2BD4695690A9}"/>
          </ac:picMkLst>
        </pc:picChg>
        <pc:picChg chg="del">
          <ac:chgData name="Markus Röllig" userId="30dd76edf877a089" providerId="LiveId" clId="{DECB373B-F9FF-4D3F-A976-536CBC244738}" dt="2020-03-04T15:25:02.268" v="555" actId="478"/>
          <ac:picMkLst>
            <pc:docMk/>
            <pc:sldMk cId="951866623" sldId="497"/>
            <ac:picMk id="16" creationId="{BFFEBA77-2997-4B5E-945B-952402FEAE25}"/>
          </ac:picMkLst>
        </pc:picChg>
        <pc:picChg chg="del">
          <ac:chgData name="Markus Röllig" userId="30dd76edf877a089" providerId="LiveId" clId="{DECB373B-F9FF-4D3F-A976-536CBC244738}" dt="2020-03-04T15:24:57.655" v="553" actId="478"/>
          <ac:picMkLst>
            <pc:docMk/>
            <pc:sldMk cId="951866623" sldId="497"/>
            <ac:picMk id="17" creationId="{707C9EF8-83DD-48B4-A80C-2C469E937BC3}"/>
          </ac:picMkLst>
        </pc:picChg>
        <pc:picChg chg="del">
          <ac:chgData name="Markus Röllig" userId="30dd76edf877a089" providerId="LiveId" clId="{DECB373B-F9FF-4D3F-A976-536CBC244738}" dt="2020-03-04T15:24:53.245" v="549" actId="478"/>
          <ac:picMkLst>
            <pc:docMk/>
            <pc:sldMk cId="951866623" sldId="497"/>
            <ac:picMk id="18" creationId="{DE1537F3-01B0-4AA6-9746-270B2E7820BC}"/>
          </ac:picMkLst>
        </pc:picChg>
        <pc:picChg chg="del">
          <ac:chgData name="Markus Röllig" userId="30dd76edf877a089" providerId="LiveId" clId="{DECB373B-F9FF-4D3F-A976-536CBC244738}" dt="2020-03-04T15:24:42.685" v="541" actId="478"/>
          <ac:picMkLst>
            <pc:docMk/>
            <pc:sldMk cId="951866623" sldId="497"/>
            <ac:picMk id="20" creationId="{D499077A-5B62-4648-859A-CABCFD4CD985}"/>
          </ac:picMkLst>
        </pc:picChg>
        <pc:picChg chg="mod">
          <ac:chgData name="Markus Röllig" userId="30dd76edf877a089" providerId="LiveId" clId="{DECB373B-F9FF-4D3F-A976-536CBC244738}" dt="2020-03-04T15:25:35.927" v="567" actId="688"/>
          <ac:picMkLst>
            <pc:docMk/>
            <pc:sldMk cId="951866623" sldId="497"/>
            <ac:picMk id="21" creationId="{F121EFCA-A0C7-43F2-B2E7-D7AB302E21BC}"/>
          </ac:picMkLst>
        </pc:picChg>
        <pc:picChg chg="del">
          <ac:chgData name="Markus Röllig" userId="30dd76edf877a089" providerId="LiveId" clId="{DECB373B-F9FF-4D3F-A976-536CBC244738}" dt="2020-03-04T15:25:03.043" v="556" actId="478"/>
          <ac:picMkLst>
            <pc:docMk/>
            <pc:sldMk cId="951866623" sldId="497"/>
            <ac:picMk id="22" creationId="{EBB7198A-E1A0-4D66-98C5-5BD634C23078}"/>
          </ac:picMkLst>
        </pc:picChg>
        <pc:picChg chg="mod">
          <ac:chgData name="Markus Röllig" userId="30dd76edf877a089" providerId="LiveId" clId="{DECB373B-F9FF-4D3F-A976-536CBC244738}" dt="2020-03-04T15:25:39.044" v="568" actId="1076"/>
          <ac:picMkLst>
            <pc:docMk/>
            <pc:sldMk cId="951866623" sldId="497"/>
            <ac:picMk id="23" creationId="{B571D8B5-1013-464B-9029-F47E1F42CEC6}"/>
          </ac:picMkLst>
        </pc:picChg>
        <pc:picChg chg="del">
          <ac:chgData name="Markus Röllig" userId="30dd76edf877a089" providerId="LiveId" clId="{DECB373B-F9FF-4D3F-A976-536CBC244738}" dt="2020-03-04T15:25:04.261" v="557" actId="478"/>
          <ac:picMkLst>
            <pc:docMk/>
            <pc:sldMk cId="951866623" sldId="497"/>
            <ac:picMk id="24" creationId="{1C416096-F9E2-4750-8EAE-9C8D49A87988}"/>
          </ac:picMkLst>
        </pc:picChg>
        <pc:picChg chg="del">
          <ac:chgData name="Markus Röllig" userId="30dd76edf877a089" providerId="LiveId" clId="{DECB373B-F9FF-4D3F-A976-536CBC244738}" dt="2020-03-04T15:24:50.511" v="547" actId="478"/>
          <ac:picMkLst>
            <pc:docMk/>
            <pc:sldMk cId="951866623" sldId="497"/>
            <ac:picMk id="27" creationId="{E861B34C-A9F1-48D6-BED8-BC4D3CDA4802}"/>
          </ac:picMkLst>
        </pc:picChg>
        <pc:picChg chg="del">
          <ac:chgData name="Markus Röllig" userId="30dd76edf877a089" providerId="LiveId" clId="{DECB373B-F9FF-4D3F-A976-536CBC244738}" dt="2020-03-04T15:24:45.297" v="543" actId="478"/>
          <ac:picMkLst>
            <pc:docMk/>
            <pc:sldMk cId="951866623" sldId="497"/>
            <ac:picMk id="28" creationId="{55BD79D9-4DD1-4659-9BF5-DD85EFF42F7B}"/>
          </ac:picMkLst>
        </pc:picChg>
        <pc:picChg chg="add del mod">
          <ac:chgData name="Markus Röllig" userId="30dd76edf877a089" providerId="LiveId" clId="{DECB373B-F9FF-4D3F-A976-536CBC244738}" dt="2020-03-04T15:37:05.184" v="749" actId="478"/>
          <ac:picMkLst>
            <pc:docMk/>
            <pc:sldMk cId="951866623" sldId="497"/>
            <ac:picMk id="29" creationId="{937E0087-FE7B-4DDE-879F-ECE13ED39FA8}"/>
          </ac:picMkLst>
        </pc:picChg>
        <pc:picChg chg="add del mod">
          <ac:chgData name="Markus Röllig" userId="30dd76edf877a089" providerId="LiveId" clId="{DECB373B-F9FF-4D3F-A976-536CBC244738}" dt="2020-03-04T15:37:04.517" v="748" actId="478"/>
          <ac:picMkLst>
            <pc:docMk/>
            <pc:sldMk cId="951866623" sldId="497"/>
            <ac:picMk id="30" creationId="{4553DA72-8442-42A6-8B3C-3E7D8098CA88}"/>
          </ac:picMkLst>
        </pc:picChg>
        <pc:picChg chg="add del mod">
          <ac:chgData name="Markus Röllig" userId="30dd76edf877a089" providerId="LiveId" clId="{DECB373B-F9FF-4D3F-A976-536CBC244738}" dt="2020-03-04T15:37:03.607" v="747" actId="478"/>
          <ac:picMkLst>
            <pc:docMk/>
            <pc:sldMk cId="951866623" sldId="497"/>
            <ac:picMk id="31" creationId="{B0CEB2F2-B29C-4F41-9236-BB7768337A8B}"/>
          </ac:picMkLst>
        </pc:picChg>
        <pc:picChg chg="add del mod">
          <ac:chgData name="Markus Röllig" userId="30dd76edf877a089" providerId="LiveId" clId="{DECB373B-F9FF-4D3F-A976-536CBC244738}" dt="2020-03-04T15:36:51.982" v="746" actId="478"/>
          <ac:picMkLst>
            <pc:docMk/>
            <pc:sldMk cId="951866623" sldId="497"/>
            <ac:picMk id="32" creationId="{BBCAE62C-6B37-47C8-809F-67ED6CDEE26A}"/>
          </ac:picMkLst>
        </pc:picChg>
        <pc:picChg chg="add del mod">
          <ac:chgData name="Markus Röllig" userId="30dd76edf877a089" providerId="LiveId" clId="{DECB373B-F9FF-4D3F-A976-536CBC244738}" dt="2020-03-04T15:36:51.982" v="746" actId="478"/>
          <ac:picMkLst>
            <pc:docMk/>
            <pc:sldMk cId="951866623" sldId="497"/>
            <ac:picMk id="33" creationId="{F54D90A1-95A7-4A75-8E63-F010DCE5801C}"/>
          </ac:picMkLst>
        </pc:picChg>
        <pc:picChg chg="add del mod">
          <ac:chgData name="Markus Röllig" userId="30dd76edf877a089" providerId="LiveId" clId="{DECB373B-F9FF-4D3F-A976-536CBC244738}" dt="2020-03-04T15:36:51.982" v="746" actId="478"/>
          <ac:picMkLst>
            <pc:docMk/>
            <pc:sldMk cId="951866623" sldId="497"/>
            <ac:picMk id="34" creationId="{26F429BD-5693-444A-B24C-47AA9A9D3C49}"/>
          </ac:picMkLst>
        </pc:picChg>
      </pc:sldChg>
      <pc:sldChg chg="addSp modSp add">
        <pc:chgData name="Markus Röllig" userId="30dd76edf877a089" providerId="LiveId" clId="{DECB373B-F9FF-4D3F-A976-536CBC244738}" dt="2020-03-04T15:26:57.265" v="588" actId="1076"/>
        <pc:sldMkLst>
          <pc:docMk/>
          <pc:sldMk cId="3468272999" sldId="499"/>
        </pc:sldMkLst>
        <pc:spChg chg="mod">
          <ac:chgData name="Markus Röllig" userId="30dd76edf877a089" providerId="LiveId" clId="{DECB373B-F9FF-4D3F-A976-536CBC244738}" dt="2020-03-04T15:26:55.235" v="587" actId="1076"/>
          <ac:spMkLst>
            <pc:docMk/>
            <pc:sldMk cId="3468272999" sldId="499"/>
            <ac:spMk id="3" creationId="{BAFBCDD0-EB4D-4886-8598-5809D70541CC}"/>
          </ac:spMkLst>
        </pc:spChg>
        <pc:picChg chg="add mod">
          <ac:chgData name="Markus Röllig" userId="30dd76edf877a089" providerId="LiveId" clId="{DECB373B-F9FF-4D3F-A976-536CBC244738}" dt="2020-03-04T15:26:38.096" v="575" actId="1076"/>
          <ac:picMkLst>
            <pc:docMk/>
            <pc:sldMk cId="3468272999" sldId="499"/>
            <ac:picMk id="14" creationId="{B4373F58-A726-4B84-B680-AF3C3B6B2B14}"/>
          </ac:picMkLst>
        </pc:picChg>
        <pc:picChg chg="add mod">
          <ac:chgData name="Markus Röllig" userId="30dd76edf877a089" providerId="LiveId" clId="{DECB373B-F9FF-4D3F-A976-536CBC244738}" dt="2020-03-04T15:26:51.754" v="584" actId="1076"/>
          <ac:picMkLst>
            <pc:docMk/>
            <pc:sldMk cId="3468272999" sldId="499"/>
            <ac:picMk id="15" creationId="{CBDA9A27-9E98-4174-9265-88BABF78279D}"/>
          </ac:picMkLst>
        </pc:picChg>
        <pc:picChg chg="add mod">
          <ac:chgData name="Markus Röllig" userId="30dd76edf877a089" providerId="LiveId" clId="{DECB373B-F9FF-4D3F-A976-536CBC244738}" dt="2020-03-04T15:26:40.426" v="577" actId="571"/>
          <ac:picMkLst>
            <pc:docMk/>
            <pc:sldMk cId="3468272999" sldId="499"/>
            <ac:picMk id="16" creationId="{CD9D7246-51A2-4A27-995A-9603DCC43090}"/>
          </ac:picMkLst>
        </pc:picChg>
        <pc:picChg chg="add mod">
          <ac:chgData name="Markus Röllig" userId="30dd76edf877a089" providerId="LiveId" clId="{DECB373B-F9FF-4D3F-A976-536CBC244738}" dt="2020-03-04T15:26:42.495" v="579" actId="1076"/>
          <ac:picMkLst>
            <pc:docMk/>
            <pc:sldMk cId="3468272999" sldId="499"/>
            <ac:picMk id="17" creationId="{B9B5AC01-E6B6-4CFA-866B-EBABD0DDDA90}"/>
          </ac:picMkLst>
        </pc:picChg>
        <pc:picChg chg="add mod">
          <ac:chgData name="Markus Röllig" userId="30dd76edf877a089" providerId="LiveId" clId="{DECB373B-F9FF-4D3F-A976-536CBC244738}" dt="2020-03-04T15:26:47.884" v="581" actId="1076"/>
          <ac:picMkLst>
            <pc:docMk/>
            <pc:sldMk cId="3468272999" sldId="499"/>
            <ac:picMk id="18" creationId="{984577C0-EAAC-4224-BE42-55BF2A47ECCA}"/>
          </ac:picMkLst>
        </pc:picChg>
        <pc:picChg chg="add mod">
          <ac:chgData name="Markus Röllig" userId="30dd76edf877a089" providerId="LiveId" clId="{DECB373B-F9FF-4D3F-A976-536CBC244738}" dt="2020-03-04T15:26:50.268" v="583" actId="1076"/>
          <ac:picMkLst>
            <pc:docMk/>
            <pc:sldMk cId="3468272999" sldId="499"/>
            <ac:picMk id="20" creationId="{6416ED95-5640-4E4E-BF5E-FB78208759B1}"/>
          </ac:picMkLst>
        </pc:picChg>
        <pc:picChg chg="add mod">
          <ac:chgData name="Markus Röllig" userId="30dd76edf877a089" providerId="LiveId" clId="{DECB373B-F9FF-4D3F-A976-536CBC244738}" dt="2020-03-04T15:26:57.265" v="588" actId="1076"/>
          <ac:picMkLst>
            <pc:docMk/>
            <pc:sldMk cId="3468272999" sldId="499"/>
            <ac:picMk id="22" creationId="{7F330EC9-4F0F-4D5B-9EC3-87E99523F4D2}"/>
          </ac:picMkLst>
        </pc:picChg>
      </pc:sldChg>
      <pc:sldChg chg="addSp modSp add modAnim">
        <pc:chgData name="Markus Röllig" userId="30dd76edf877a089" providerId="LiveId" clId="{DECB373B-F9FF-4D3F-A976-536CBC244738}" dt="2020-03-04T15:43:49.632" v="781"/>
        <pc:sldMkLst>
          <pc:docMk/>
          <pc:sldMk cId="32332930" sldId="500"/>
        </pc:sldMkLst>
        <pc:spChg chg="mod">
          <ac:chgData name="Markus Röllig" userId="30dd76edf877a089" providerId="LiveId" clId="{DECB373B-F9FF-4D3F-A976-536CBC244738}" dt="2020-03-04T15:28:31.329" v="642" actId="1076"/>
          <ac:spMkLst>
            <pc:docMk/>
            <pc:sldMk cId="32332930" sldId="500"/>
            <ac:spMk id="26" creationId="{EBF69FCC-EB13-48F5-89EC-051AB6421A6B}"/>
          </ac:spMkLst>
        </pc:spChg>
        <pc:graphicFrameChg chg="add mod modGraphic">
          <ac:chgData name="Markus Röllig" userId="30dd76edf877a089" providerId="LiveId" clId="{DECB373B-F9FF-4D3F-A976-536CBC244738}" dt="2020-03-04T15:42:31.217" v="762" actId="1076"/>
          <ac:graphicFrameMkLst>
            <pc:docMk/>
            <pc:sldMk cId="32332930" sldId="500"/>
            <ac:graphicFrameMk id="5" creationId="{FB803F15-1D57-459D-A75A-85CC074A91BC}"/>
          </ac:graphicFrameMkLst>
        </pc:graphicFrameChg>
        <pc:graphicFrameChg chg="add mod ord modGraphic">
          <ac:chgData name="Markus Röllig" userId="30dd76edf877a089" providerId="LiveId" clId="{DECB373B-F9FF-4D3F-A976-536CBC244738}" dt="2020-03-04T15:43:02.835" v="773" actId="167"/>
          <ac:graphicFrameMkLst>
            <pc:docMk/>
            <pc:sldMk cId="32332930" sldId="500"/>
            <ac:graphicFrameMk id="42" creationId="{22436075-BD0A-4FB4-B7DF-F601CBEEBAB3}"/>
          </ac:graphicFrameMkLst>
        </pc:graphicFrameChg>
        <pc:graphicFrameChg chg="add mod ord modGraphic">
          <ac:chgData name="Markus Röllig" userId="30dd76edf877a089" providerId="LiveId" clId="{DECB373B-F9FF-4D3F-A976-536CBC244738}" dt="2020-03-04T15:43:23.326" v="780" actId="167"/>
          <ac:graphicFrameMkLst>
            <pc:docMk/>
            <pc:sldMk cId="32332930" sldId="500"/>
            <ac:graphicFrameMk id="43" creationId="{518380E2-121C-4708-AD79-4E64DBAE9605}"/>
          </ac:graphicFrameMkLst>
        </pc:graphicFrameChg>
        <pc:graphicFrameChg chg="add mod modGraphic">
          <ac:chgData name="Markus Röllig" userId="30dd76edf877a089" providerId="LiveId" clId="{DECB373B-F9FF-4D3F-A976-536CBC244738}" dt="2020-03-04T15:43:15.476" v="778" actId="1076"/>
          <ac:graphicFrameMkLst>
            <pc:docMk/>
            <pc:sldMk cId="32332930" sldId="500"/>
            <ac:graphicFrameMk id="44" creationId="{CDDE4DAB-A1E9-4830-93C2-FF395922695C}"/>
          </ac:graphicFrameMkLst>
        </pc:graphicFrameChg>
        <pc:picChg chg="add mod">
          <ac:chgData name="Markus Röllig" userId="30dd76edf877a089" providerId="LiveId" clId="{DECB373B-F9FF-4D3F-A976-536CBC244738}" dt="2020-03-04T15:27:12.105" v="595" actId="1076"/>
          <ac:picMkLst>
            <pc:docMk/>
            <pc:sldMk cId="32332930" sldId="500"/>
            <ac:picMk id="24" creationId="{5A3FA4AE-25AE-411B-A3F7-1414AFE0F4D3}"/>
          </ac:picMkLst>
        </pc:picChg>
        <pc:picChg chg="add mod">
          <ac:chgData name="Markus Röllig" userId="30dd76edf877a089" providerId="LiveId" clId="{DECB373B-F9FF-4D3F-A976-536CBC244738}" dt="2020-03-04T15:27:14.321" v="597" actId="1076"/>
          <ac:picMkLst>
            <pc:docMk/>
            <pc:sldMk cId="32332930" sldId="500"/>
            <ac:picMk id="27" creationId="{98487A60-A16A-4098-92BD-7178E99619EB}"/>
          </ac:picMkLst>
        </pc:picChg>
        <pc:picChg chg="add mod">
          <ac:chgData name="Markus Röllig" userId="30dd76edf877a089" providerId="LiveId" clId="{DECB373B-F9FF-4D3F-A976-536CBC244738}" dt="2020-03-04T15:27:13.274" v="596" actId="1076"/>
          <ac:picMkLst>
            <pc:docMk/>
            <pc:sldMk cId="32332930" sldId="500"/>
            <ac:picMk id="28" creationId="{CE89C294-2B2B-4A6D-BE18-B2726CEB69DD}"/>
          </ac:picMkLst>
        </pc:picChg>
        <pc:picChg chg="add">
          <ac:chgData name="Markus Röllig" userId="30dd76edf877a089" providerId="LiveId" clId="{DECB373B-F9FF-4D3F-A976-536CBC244738}" dt="2020-03-04T15:27:10.569" v="594"/>
          <ac:picMkLst>
            <pc:docMk/>
            <pc:sldMk cId="32332930" sldId="500"/>
            <ac:picMk id="29" creationId="{3287AC04-148A-4A63-A0C7-6801B6387D45}"/>
          </ac:picMkLst>
        </pc:picChg>
        <pc:picChg chg="add mod">
          <ac:chgData name="Markus Röllig" userId="30dd76edf877a089" providerId="LiveId" clId="{DECB373B-F9FF-4D3F-A976-536CBC244738}" dt="2020-03-04T15:27:21.769" v="603" actId="1076"/>
          <ac:picMkLst>
            <pc:docMk/>
            <pc:sldMk cId="32332930" sldId="500"/>
            <ac:picMk id="30" creationId="{E9BCC880-8CC5-4DB1-8FE2-0CA7E36803D6}"/>
          </ac:picMkLst>
        </pc:picChg>
        <pc:picChg chg="add mod">
          <ac:chgData name="Markus Röllig" userId="30dd76edf877a089" providerId="LiveId" clId="{DECB373B-F9FF-4D3F-A976-536CBC244738}" dt="2020-03-04T15:27:20.306" v="602" actId="1076"/>
          <ac:picMkLst>
            <pc:docMk/>
            <pc:sldMk cId="32332930" sldId="500"/>
            <ac:picMk id="31" creationId="{FD5CAB33-C132-4B5D-8571-D938C01FEF77}"/>
          </ac:picMkLst>
        </pc:picChg>
        <pc:picChg chg="add mod">
          <ac:chgData name="Markus Röllig" userId="30dd76edf877a089" providerId="LiveId" clId="{DECB373B-F9FF-4D3F-A976-536CBC244738}" dt="2020-03-04T15:27:18.484" v="601" actId="1076"/>
          <ac:picMkLst>
            <pc:docMk/>
            <pc:sldMk cId="32332930" sldId="500"/>
            <ac:picMk id="32" creationId="{BC778875-3CC4-4B43-B897-CC71B20CE0A7}"/>
          </ac:picMkLst>
        </pc:picChg>
        <pc:picChg chg="add mod">
          <ac:chgData name="Markus Röllig" userId="30dd76edf877a089" providerId="LiveId" clId="{DECB373B-F9FF-4D3F-A976-536CBC244738}" dt="2020-03-04T15:27:26.674" v="609" actId="1076"/>
          <ac:picMkLst>
            <pc:docMk/>
            <pc:sldMk cId="32332930" sldId="500"/>
            <ac:picMk id="33" creationId="{030A74D7-23D6-47C6-9439-D1D26139018F}"/>
          </ac:picMkLst>
        </pc:picChg>
        <pc:picChg chg="add mod">
          <ac:chgData name="Markus Röllig" userId="30dd76edf877a089" providerId="LiveId" clId="{DECB373B-F9FF-4D3F-A976-536CBC244738}" dt="2020-03-04T15:27:25.627" v="608" actId="1076"/>
          <ac:picMkLst>
            <pc:docMk/>
            <pc:sldMk cId="32332930" sldId="500"/>
            <ac:picMk id="34" creationId="{752BD3D0-E575-4A63-9E92-F938393AE2EA}"/>
          </ac:picMkLst>
        </pc:picChg>
        <pc:picChg chg="add mod">
          <ac:chgData name="Markus Röllig" userId="30dd76edf877a089" providerId="LiveId" clId="{DECB373B-F9FF-4D3F-A976-536CBC244738}" dt="2020-03-04T15:27:24.358" v="607" actId="1076"/>
          <ac:picMkLst>
            <pc:docMk/>
            <pc:sldMk cId="32332930" sldId="500"/>
            <ac:picMk id="35" creationId="{AC35BCF2-0C70-4C5B-AAF5-B5A9ABBFE8EB}"/>
          </ac:picMkLst>
        </pc:picChg>
        <pc:picChg chg="add mod">
          <ac:chgData name="Markus Röllig" userId="30dd76edf877a089" providerId="LiveId" clId="{DECB373B-F9FF-4D3F-A976-536CBC244738}" dt="2020-03-04T15:27:31.478" v="615" actId="1076"/>
          <ac:picMkLst>
            <pc:docMk/>
            <pc:sldMk cId="32332930" sldId="500"/>
            <ac:picMk id="36" creationId="{28EF1F96-597D-4FA2-91B6-F9FADC2C7F9B}"/>
          </ac:picMkLst>
        </pc:picChg>
        <pc:picChg chg="add mod">
          <ac:chgData name="Markus Röllig" userId="30dd76edf877a089" providerId="LiveId" clId="{DECB373B-F9FF-4D3F-A976-536CBC244738}" dt="2020-03-04T15:27:30.026" v="614" actId="1076"/>
          <ac:picMkLst>
            <pc:docMk/>
            <pc:sldMk cId="32332930" sldId="500"/>
            <ac:picMk id="37" creationId="{9A721488-B568-4E07-BE26-382F547E6A21}"/>
          </ac:picMkLst>
        </pc:picChg>
        <pc:picChg chg="add mod">
          <ac:chgData name="Markus Röllig" userId="30dd76edf877a089" providerId="LiveId" clId="{DECB373B-F9FF-4D3F-A976-536CBC244738}" dt="2020-03-04T15:27:28.879" v="613" actId="1076"/>
          <ac:picMkLst>
            <pc:docMk/>
            <pc:sldMk cId="32332930" sldId="500"/>
            <ac:picMk id="38" creationId="{E06E63FC-B775-4EB2-8638-21280875C555}"/>
          </ac:picMkLst>
        </pc:picChg>
        <pc:picChg chg="add mod">
          <ac:chgData name="Markus Röllig" userId="30dd76edf877a089" providerId="LiveId" clId="{DECB373B-F9FF-4D3F-A976-536CBC244738}" dt="2020-03-04T15:27:52.020" v="618" actId="1076"/>
          <ac:picMkLst>
            <pc:docMk/>
            <pc:sldMk cId="32332930" sldId="500"/>
            <ac:picMk id="39" creationId="{9CF6DEC6-594D-44EF-BF3B-B27174A804E0}"/>
          </ac:picMkLst>
        </pc:picChg>
        <pc:picChg chg="add mod">
          <ac:chgData name="Markus Röllig" userId="30dd76edf877a089" providerId="LiveId" clId="{DECB373B-F9FF-4D3F-A976-536CBC244738}" dt="2020-03-04T15:27:56.509" v="620" actId="1076"/>
          <ac:picMkLst>
            <pc:docMk/>
            <pc:sldMk cId="32332930" sldId="500"/>
            <ac:picMk id="40" creationId="{865B1C78-E68A-4FD7-89F7-ABC4E3977756}"/>
          </ac:picMkLst>
        </pc:picChg>
        <pc:picChg chg="add mod">
          <ac:chgData name="Markus Röllig" userId="30dd76edf877a089" providerId="LiveId" clId="{DECB373B-F9FF-4D3F-A976-536CBC244738}" dt="2020-03-04T15:28:02.528" v="622" actId="1076"/>
          <ac:picMkLst>
            <pc:docMk/>
            <pc:sldMk cId="32332930" sldId="500"/>
            <ac:picMk id="41" creationId="{73606092-2A1C-4D22-A6A6-45765887862A}"/>
          </ac:picMkLst>
        </pc:picChg>
      </pc:sldChg>
      <pc:sldChg chg="addSp delSp modSp add">
        <pc:chgData name="Markus Röllig" userId="30dd76edf877a089" providerId="LiveId" clId="{DECB373B-F9FF-4D3F-A976-536CBC244738}" dt="2020-03-04T15:47:38.557" v="795" actId="1035"/>
        <pc:sldMkLst>
          <pc:docMk/>
          <pc:sldMk cId="1396143042" sldId="501"/>
        </pc:sldMkLst>
        <pc:spChg chg="del">
          <ac:chgData name="Markus Röllig" userId="30dd76edf877a089" providerId="LiveId" clId="{DECB373B-F9FF-4D3F-A976-536CBC244738}" dt="2020-03-04T15:47:22.237" v="789"/>
          <ac:spMkLst>
            <pc:docMk/>
            <pc:sldMk cId="1396143042" sldId="501"/>
            <ac:spMk id="2" creationId="{219081AA-EF01-4663-81E4-F277725AA79D}"/>
          </ac:spMkLst>
        </pc:spChg>
        <pc:spChg chg="del mod">
          <ac:chgData name="Markus Röllig" userId="30dd76edf877a089" providerId="LiveId" clId="{DECB373B-F9FF-4D3F-A976-536CBC244738}" dt="2020-03-04T15:47:07.086" v="784" actId="931"/>
          <ac:spMkLst>
            <pc:docMk/>
            <pc:sldMk cId="1396143042" sldId="501"/>
            <ac:spMk id="3" creationId="{603CDC38-E3D9-4B99-A8CA-B5E848EF055D}"/>
          </ac:spMkLst>
        </pc:spChg>
        <pc:spChg chg="add mod">
          <ac:chgData name="Markus Röllig" userId="30dd76edf877a089" providerId="LiveId" clId="{DECB373B-F9FF-4D3F-A976-536CBC244738}" dt="2020-03-04T15:47:17.713" v="787" actId="1076"/>
          <ac:spMkLst>
            <pc:docMk/>
            <pc:sldMk cId="1396143042" sldId="501"/>
            <ac:spMk id="6" creationId="{4A728203-D4F1-4796-A715-9D13D26F224C}"/>
          </ac:spMkLst>
        </pc:spChg>
        <pc:picChg chg="add mod">
          <ac:chgData name="Markus Röllig" userId="30dd76edf877a089" providerId="LiveId" clId="{DECB373B-F9FF-4D3F-A976-536CBC244738}" dt="2020-03-04T15:47:38.557" v="795" actId="1035"/>
          <ac:picMkLst>
            <pc:docMk/>
            <pc:sldMk cId="1396143042" sldId="501"/>
            <ac:picMk id="5" creationId="{0170CF32-7F43-4F5C-86E4-775621EFA210}"/>
          </ac:picMkLst>
        </pc:picChg>
      </pc:sldChg>
      <pc:sldChg chg="modSp add">
        <pc:chgData name="Markus Röllig" userId="30dd76edf877a089" providerId="LiveId" clId="{DECB373B-F9FF-4D3F-A976-536CBC244738}" dt="2020-03-06T10:51:44.273" v="9457" actId="20577"/>
        <pc:sldMkLst>
          <pc:docMk/>
          <pc:sldMk cId="1907727522" sldId="502"/>
        </pc:sldMkLst>
        <pc:spChg chg="mod">
          <ac:chgData name="Markus Röllig" userId="30dd76edf877a089" providerId="LiveId" clId="{DECB373B-F9FF-4D3F-A976-536CBC244738}" dt="2020-03-04T16:01:05.629" v="1204" actId="14100"/>
          <ac:spMkLst>
            <pc:docMk/>
            <pc:sldMk cId="1907727522" sldId="502"/>
            <ac:spMk id="2" creationId="{364CEBE8-009D-42A4-ACAD-99505637F628}"/>
          </ac:spMkLst>
        </pc:spChg>
        <pc:spChg chg="mod">
          <ac:chgData name="Markus Röllig" userId="30dd76edf877a089" providerId="LiveId" clId="{DECB373B-F9FF-4D3F-A976-536CBC244738}" dt="2020-03-06T10:51:44.273" v="9457" actId="20577"/>
          <ac:spMkLst>
            <pc:docMk/>
            <pc:sldMk cId="1907727522" sldId="502"/>
            <ac:spMk id="3" creationId="{7DD314EB-3B43-47AE-B40A-3865A25C28BB}"/>
          </ac:spMkLst>
        </pc:spChg>
      </pc:sldChg>
      <pc:sldChg chg="addSp delSp modSp add modAnim">
        <pc:chgData name="Markus Röllig" userId="30dd76edf877a089" providerId="LiveId" clId="{DECB373B-F9FF-4D3F-A976-536CBC244738}" dt="2020-03-04T16:07:16.751" v="1308"/>
        <pc:sldMkLst>
          <pc:docMk/>
          <pc:sldMk cId="491005044" sldId="503"/>
        </pc:sldMkLst>
        <pc:spChg chg="mod">
          <ac:chgData name="Markus Röllig" userId="30dd76edf877a089" providerId="LiveId" clId="{DECB373B-F9FF-4D3F-A976-536CBC244738}" dt="2020-03-04T16:04:00.652" v="1281" actId="20577"/>
          <ac:spMkLst>
            <pc:docMk/>
            <pc:sldMk cId="491005044" sldId="503"/>
            <ac:spMk id="3" creationId="{F59DB54F-C400-48AF-871F-F7F7D7AA4F85}"/>
          </ac:spMkLst>
        </pc:spChg>
        <pc:spChg chg="add mod">
          <ac:chgData name="Markus Röllig" userId="30dd76edf877a089" providerId="LiveId" clId="{DECB373B-F9FF-4D3F-A976-536CBC244738}" dt="2020-03-04T16:04:30.954" v="1285" actId="1076"/>
          <ac:spMkLst>
            <pc:docMk/>
            <pc:sldMk cId="491005044" sldId="503"/>
            <ac:spMk id="9" creationId="{BA63E843-B5B7-4AF2-B263-9A44F1BD53A0}"/>
          </ac:spMkLst>
        </pc:spChg>
        <pc:spChg chg="add del">
          <ac:chgData name="Markus Röllig" userId="30dd76edf877a089" providerId="LiveId" clId="{DECB373B-F9FF-4D3F-A976-536CBC244738}" dt="2020-03-04T16:04:34.994" v="1287"/>
          <ac:spMkLst>
            <pc:docMk/>
            <pc:sldMk cId="491005044" sldId="503"/>
            <ac:spMk id="11" creationId="{B6AAB7A9-AC86-4B7E-8C6B-F7C03D572D6F}"/>
          </ac:spMkLst>
        </pc:spChg>
        <pc:spChg chg="add mod">
          <ac:chgData name="Markus Röllig" userId="30dd76edf877a089" providerId="LiveId" clId="{DECB373B-F9FF-4D3F-A976-536CBC244738}" dt="2020-03-04T16:04:43.847" v="1289" actId="1076"/>
          <ac:spMkLst>
            <pc:docMk/>
            <pc:sldMk cId="491005044" sldId="503"/>
            <ac:spMk id="12" creationId="{529185CD-CD6F-49F9-9FCE-48DBCF9CCC9B}"/>
          </ac:spMkLst>
        </pc:spChg>
        <pc:grpChg chg="add">
          <ac:chgData name="Markus Röllig" userId="30dd76edf877a089" providerId="LiveId" clId="{DECB373B-F9FF-4D3F-A976-536CBC244738}" dt="2020-03-04T16:06:24.733" v="1301"/>
          <ac:grpSpMkLst>
            <pc:docMk/>
            <pc:sldMk cId="491005044" sldId="503"/>
            <ac:grpSpMk id="14" creationId="{A76D9D17-7BEA-4973-8B57-0CEBF5F8971E}"/>
          </ac:grpSpMkLst>
        </pc:grpChg>
      </pc:sldChg>
      <pc:sldChg chg="addSp delSp modSp add delAnim modAnim">
        <pc:chgData name="Markus Röllig" userId="30dd76edf877a089" providerId="LiveId" clId="{DECB373B-F9FF-4D3F-A976-536CBC244738}" dt="2020-03-06T11:02:07.875" v="9463" actId="478"/>
        <pc:sldMkLst>
          <pc:docMk/>
          <pc:sldMk cId="3656879926" sldId="504"/>
        </pc:sldMkLst>
        <pc:spChg chg="mod">
          <ac:chgData name="Markus Röllig" userId="30dd76edf877a089" providerId="LiveId" clId="{DECB373B-F9FF-4D3F-A976-536CBC244738}" dt="2020-03-04T16:07:50.544" v="1315" actId="20577"/>
          <ac:spMkLst>
            <pc:docMk/>
            <pc:sldMk cId="3656879926" sldId="504"/>
            <ac:spMk id="3" creationId="{F59DB54F-C400-48AF-871F-F7F7D7AA4F85}"/>
          </ac:spMkLst>
        </pc:spChg>
        <pc:spChg chg="del">
          <ac:chgData name="Markus Röllig" userId="30dd76edf877a089" providerId="LiveId" clId="{DECB373B-F9FF-4D3F-A976-536CBC244738}" dt="2020-03-04T16:08:00.625" v="1316" actId="478"/>
          <ac:spMkLst>
            <pc:docMk/>
            <pc:sldMk cId="3656879926" sldId="504"/>
            <ac:spMk id="9" creationId="{BA63E843-B5B7-4AF2-B263-9A44F1BD53A0}"/>
          </ac:spMkLst>
        </pc:spChg>
        <pc:spChg chg="del">
          <ac:chgData name="Markus Röllig" userId="30dd76edf877a089" providerId="LiveId" clId="{DECB373B-F9FF-4D3F-A976-536CBC244738}" dt="2020-03-04T16:08:03.546" v="1317" actId="478"/>
          <ac:spMkLst>
            <pc:docMk/>
            <pc:sldMk cId="3656879926" sldId="504"/>
            <ac:spMk id="12" creationId="{529185CD-CD6F-49F9-9FCE-48DBCF9CCC9B}"/>
          </ac:spMkLst>
        </pc:spChg>
        <pc:graphicFrameChg chg="add mod modGraphic">
          <ac:chgData name="Markus Röllig" userId="30dd76edf877a089" providerId="LiveId" clId="{DECB373B-F9FF-4D3F-A976-536CBC244738}" dt="2020-03-04T16:10:39.385" v="1337" actId="14100"/>
          <ac:graphicFrameMkLst>
            <pc:docMk/>
            <pc:sldMk cId="3656879926" sldId="504"/>
            <ac:graphicFrameMk id="6" creationId="{93F3527B-707D-46BA-BEB8-5CA2BD1C935D}"/>
          </ac:graphicFrameMkLst>
        </pc:graphicFrameChg>
        <pc:graphicFrameChg chg="add del mod">
          <ac:chgData name="Markus Röllig" userId="30dd76edf877a089" providerId="LiveId" clId="{DECB373B-F9FF-4D3F-A976-536CBC244738}" dt="2020-03-04T16:09:07.192" v="1328" actId="478"/>
          <ac:graphicFrameMkLst>
            <pc:docMk/>
            <pc:sldMk cId="3656879926" sldId="504"/>
            <ac:graphicFrameMk id="18" creationId="{A973735E-00B8-4F45-9DD9-C64354964EF9}"/>
          </ac:graphicFrameMkLst>
        </pc:graphicFrameChg>
        <pc:graphicFrameChg chg="add mod modGraphic">
          <ac:chgData name="Markus Röllig" userId="30dd76edf877a089" providerId="LiveId" clId="{DECB373B-F9FF-4D3F-A976-536CBC244738}" dt="2020-03-04T16:10:39.385" v="1337" actId="14100"/>
          <ac:graphicFrameMkLst>
            <pc:docMk/>
            <pc:sldMk cId="3656879926" sldId="504"/>
            <ac:graphicFrameMk id="19" creationId="{D5949EB9-2584-4908-B971-B102547761EF}"/>
          </ac:graphicFrameMkLst>
        </pc:graphicFrameChg>
        <pc:picChg chg="add del mod">
          <ac:chgData name="Markus Röllig" userId="30dd76edf877a089" providerId="LiveId" clId="{DECB373B-F9FF-4D3F-A976-536CBC244738}" dt="2020-03-06T11:02:07.875" v="9463" actId="478"/>
          <ac:picMkLst>
            <pc:docMk/>
            <pc:sldMk cId="3656879926" sldId="504"/>
            <ac:picMk id="11" creationId="{EA4B2563-F268-4EF1-8F3D-C2B9BAE74DF7}"/>
          </ac:picMkLst>
        </pc:picChg>
      </pc:sldChg>
      <pc:sldChg chg="modSp add">
        <pc:chgData name="Markus Röllig" userId="30dd76edf877a089" providerId="LiveId" clId="{DECB373B-F9FF-4D3F-A976-536CBC244738}" dt="2020-03-04T16:32:43.870" v="1640" actId="20577"/>
        <pc:sldMkLst>
          <pc:docMk/>
          <pc:sldMk cId="2673396842" sldId="505"/>
        </pc:sldMkLst>
        <pc:spChg chg="mod">
          <ac:chgData name="Markus Röllig" userId="30dd76edf877a089" providerId="LiveId" clId="{DECB373B-F9FF-4D3F-A976-536CBC244738}" dt="2020-03-04T16:15:50.057" v="1442" actId="20577"/>
          <ac:spMkLst>
            <pc:docMk/>
            <pc:sldMk cId="2673396842" sldId="505"/>
            <ac:spMk id="2" creationId="{03DC4691-7503-4F1B-BFAF-536489FF3351}"/>
          </ac:spMkLst>
        </pc:spChg>
        <pc:spChg chg="mod">
          <ac:chgData name="Markus Röllig" userId="30dd76edf877a089" providerId="LiveId" clId="{DECB373B-F9FF-4D3F-A976-536CBC244738}" dt="2020-03-04T16:32:43.870" v="1640" actId="20577"/>
          <ac:spMkLst>
            <pc:docMk/>
            <pc:sldMk cId="2673396842" sldId="505"/>
            <ac:spMk id="3" creationId="{FBDC9B7F-F939-4161-8448-C06AEF30F5A9}"/>
          </ac:spMkLst>
        </pc:spChg>
      </pc:sldChg>
      <pc:sldChg chg="addSp modSp add">
        <pc:chgData name="Markus Röllig" userId="30dd76edf877a089" providerId="LiveId" clId="{DECB373B-F9FF-4D3F-A976-536CBC244738}" dt="2020-03-04T16:43:04.111" v="1868" actId="20577"/>
        <pc:sldMkLst>
          <pc:docMk/>
          <pc:sldMk cId="134131780" sldId="506"/>
        </pc:sldMkLst>
        <pc:spChg chg="mod">
          <ac:chgData name="Markus Röllig" userId="30dd76edf877a089" providerId="LiveId" clId="{DECB373B-F9FF-4D3F-A976-536CBC244738}" dt="2020-03-04T16:33:01.369" v="1679" actId="20577"/>
          <ac:spMkLst>
            <pc:docMk/>
            <pc:sldMk cId="134131780" sldId="506"/>
            <ac:spMk id="2" creationId="{A5AD7C0E-F0E2-4F8B-802D-CF5CE8705A8E}"/>
          </ac:spMkLst>
        </pc:spChg>
        <pc:spChg chg="mod">
          <ac:chgData name="Markus Röllig" userId="30dd76edf877a089" providerId="LiveId" clId="{DECB373B-F9FF-4D3F-A976-536CBC244738}" dt="2020-03-04T16:43:04.111" v="1868" actId="20577"/>
          <ac:spMkLst>
            <pc:docMk/>
            <pc:sldMk cId="134131780" sldId="506"/>
            <ac:spMk id="3" creationId="{2EAD282A-5383-4653-B8B6-024117ED95E0}"/>
          </ac:spMkLst>
        </pc:spChg>
        <pc:spChg chg="add mod">
          <ac:chgData name="Markus Röllig" userId="30dd76edf877a089" providerId="LiveId" clId="{DECB373B-F9FF-4D3F-A976-536CBC244738}" dt="2020-03-04T16:42:10.425" v="1817" actId="1076"/>
          <ac:spMkLst>
            <pc:docMk/>
            <pc:sldMk cId="134131780" sldId="506"/>
            <ac:spMk id="8" creationId="{4A1353AA-D1B8-46D9-9ED1-285A37695214}"/>
          </ac:spMkLst>
        </pc:spChg>
        <pc:picChg chg="add mod">
          <ac:chgData name="Markus Röllig" userId="30dd76edf877a089" providerId="LiveId" clId="{DECB373B-F9FF-4D3F-A976-536CBC244738}" dt="2020-03-04T16:41:23.895" v="1798" actId="1076"/>
          <ac:picMkLst>
            <pc:docMk/>
            <pc:sldMk cId="134131780" sldId="506"/>
            <ac:picMk id="5" creationId="{959F06DE-F594-4D4F-B7FE-651778E06E87}"/>
          </ac:picMkLst>
        </pc:picChg>
        <pc:picChg chg="add mod">
          <ac:chgData name="Markus Röllig" userId="30dd76edf877a089" providerId="LiveId" clId="{DECB373B-F9FF-4D3F-A976-536CBC244738}" dt="2020-03-04T16:41:36.968" v="1802" actId="14100"/>
          <ac:picMkLst>
            <pc:docMk/>
            <pc:sldMk cId="134131780" sldId="506"/>
            <ac:picMk id="7" creationId="{76E8D841-64EA-44B2-931B-9EDA53F4EDAE}"/>
          </ac:picMkLst>
        </pc:picChg>
      </pc:sldChg>
      <pc:sldChg chg="addSp delSp modSp add">
        <pc:chgData name="Markus Röllig" userId="30dd76edf877a089" providerId="LiveId" clId="{DECB373B-F9FF-4D3F-A976-536CBC244738}" dt="2020-03-04T16:45:43.494" v="1937"/>
        <pc:sldMkLst>
          <pc:docMk/>
          <pc:sldMk cId="3621356137" sldId="507"/>
        </pc:sldMkLst>
        <pc:spChg chg="mod">
          <ac:chgData name="Markus Röllig" userId="30dd76edf877a089" providerId="LiveId" clId="{DECB373B-F9FF-4D3F-A976-536CBC244738}" dt="2020-03-04T16:44:04.297" v="1932" actId="58"/>
          <ac:spMkLst>
            <pc:docMk/>
            <pc:sldMk cId="3621356137" sldId="507"/>
            <ac:spMk id="3" creationId="{2EAD282A-5383-4653-B8B6-024117ED95E0}"/>
          </ac:spMkLst>
        </pc:spChg>
        <pc:spChg chg="del">
          <ac:chgData name="Markus Röllig" userId="30dd76edf877a089" providerId="LiveId" clId="{DECB373B-F9FF-4D3F-A976-536CBC244738}" dt="2020-03-04T16:43:23.311" v="1871" actId="478"/>
          <ac:spMkLst>
            <pc:docMk/>
            <pc:sldMk cId="3621356137" sldId="507"/>
            <ac:spMk id="8" creationId="{4A1353AA-D1B8-46D9-9ED1-285A37695214}"/>
          </ac:spMkLst>
        </pc:spChg>
        <pc:picChg chg="add del mod">
          <ac:chgData name="Markus Röllig" userId="30dd76edf877a089" providerId="LiveId" clId="{DECB373B-F9FF-4D3F-A976-536CBC244738}" dt="2020-03-04T16:45:43.494" v="1937"/>
          <ac:picMkLst>
            <pc:docMk/>
            <pc:sldMk cId="3621356137" sldId="507"/>
            <ac:picMk id="4" creationId="{BA6A8E17-86A6-4400-A1FB-7C4BF1B2832F}"/>
          </ac:picMkLst>
        </pc:picChg>
        <pc:picChg chg="del">
          <ac:chgData name="Markus Röllig" userId="30dd76edf877a089" providerId="LiveId" clId="{DECB373B-F9FF-4D3F-A976-536CBC244738}" dt="2020-03-04T16:43:19.532" v="1870" actId="478"/>
          <ac:picMkLst>
            <pc:docMk/>
            <pc:sldMk cId="3621356137" sldId="507"/>
            <ac:picMk id="5" creationId="{959F06DE-F594-4D4F-B7FE-651778E06E87}"/>
          </ac:picMkLst>
        </pc:picChg>
        <pc:picChg chg="del">
          <ac:chgData name="Markus Röllig" userId="30dd76edf877a089" providerId="LiveId" clId="{DECB373B-F9FF-4D3F-A976-536CBC244738}" dt="2020-03-04T16:43:19.532" v="1870" actId="478"/>
          <ac:picMkLst>
            <pc:docMk/>
            <pc:sldMk cId="3621356137" sldId="507"/>
            <ac:picMk id="7" creationId="{76E8D841-64EA-44B2-931B-9EDA53F4EDAE}"/>
          </ac:picMkLst>
        </pc:picChg>
      </pc:sldChg>
      <pc:sldChg chg="addSp modSp add modAnim">
        <pc:chgData name="Markus Röllig" userId="30dd76edf877a089" providerId="LiveId" clId="{DECB373B-F9FF-4D3F-A976-536CBC244738}" dt="2020-03-06T11:14:10.477" v="9587" actId="14100"/>
        <pc:sldMkLst>
          <pc:docMk/>
          <pc:sldMk cId="442670350" sldId="508"/>
        </pc:sldMkLst>
        <pc:spChg chg="add mod">
          <ac:chgData name="Markus Röllig" userId="30dd76edf877a089" providerId="LiveId" clId="{DECB373B-F9FF-4D3F-A976-536CBC244738}" dt="2020-03-04T16:54:13.120" v="1984" actId="1582"/>
          <ac:spMkLst>
            <pc:docMk/>
            <pc:sldMk cId="442670350" sldId="508"/>
            <ac:spMk id="5" creationId="{7FCD982B-60CC-4B98-AEC0-B685869021EF}"/>
          </ac:spMkLst>
        </pc:spChg>
        <pc:picChg chg="add mod">
          <ac:chgData name="Markus Röllig" userId="30dd76edf877a089" providerId="LiveId" clId="{DECB373B-F9FF-4D3F-A976-536CBC244738}" dt="2020-03-04T16:48:11.653" v="1951" actId="1582"/>
          <ac:picMkLst>
            <pc:docMk/>
            <pc:sldMk cId="442670350" sldId="508"/>
            <ac:picMk id="2" creationId="{E17A9340-523A-4CF0-B5AD-D46291DA4CD0}"/>
          </ac:picMkLst>
        </pc:picChg>
        <pc:picChg chg="add mod modCrop">
          <ac:chgData name="Markus Röllig" userId="30dd76edf877a089" providerId="LiveId" clId="{DECB373B-F9FF-4D3F-A976-536CBC244738}" dt="2020-03-04T16:48:36.281" v="1954" actId="14100"/>
          <ac:picMkLst>
            <pc:docMk/>
            <pc:sldMk cId="442670350" sldId="508"/>
            <ac:picMk id="3" creationId="{E2DD37D1-607A-45C3-BA8B-BFDA572B7AF0}"/>
          </ac:picMkLst>
        </pc:picChg>
        <pc:picChg chg="add mod">
          <ac:chgData name="Markus Röllig" userId="30dd76edf877a089" providerId="LiveId" clId="{DECB373B-F9FF-4D3F-A976-536CBC244738}" dt="2020-03-06T11:14:10.477" v="9587" actId="14100"/>
          <ac:picMkLst>
            <pc:docMk/>
            <pc:sldMk cId="442670350" sldId="508"/>
            <ac:picMk id="4" creationId="{65B69DED-C00F-4631-BED4-947792274F24}"/>
          </ac:picMkLst>
        </pc:picChg>
      </pc:sldChg>
      <pc:sldChg chg="addSp modSp add">
        <pc:chgData name="Markus Röllig" userId="30dd76edf877a089" providerId="LiveId" clId="{DECB373B-F9FF-4D3F-A976-536CBC244738}" dt="2020-03-04T16:53:13.076" v="1979" actId="58"/>
        <pc:sldMkLst>
          <pc:docMk/>
          <pc:sldMk cId="2177302156" sldId="509"/>
        </pc:sldMkLst>
        <pc:spChg chg="add mod">
          <ac:chgData name="Markus Röllig" userId="30dd76edf877a089" providerId="LiveId" clId="{DECB373B-F9FF-4D3F-A976-536CBC244738}" dt="2020-03-04T16:53:13.076" v="1979" actId="58"/>
          <ac:spMkLst>
            <pc:docMk/>
            <pc:sldMk cId="2177302156" sldId="509"/>
            <ac:spMk id="3" creationId="{281E43F5-9FF8-4CAB-BBE7-6E8A868B5B35}"/>
          </ac:spMkLst>
        </pc:spChg>
        <pc:picChg chg="add mod">
          <ac:chgData name="Markus Röllig" userId="30dd76edf877a089" providerId="LiveId" clId="{DECB373B-F9FF-4D3F-A976-536CBC244738}" dt="2020-03-04T16:52:46.517" v="1959" actId="1076"/>
          <ac:picMkLst>
            <pc:docMk/>
            <pc:sldMk cId="2177302156" sldId="509"/>
            <ac:picMk id="2" creationId="{4D2DCC64-58F6-40A0-A66D-73227A6348A7}"/>
          </ac:picMkLst>
        </pc:picChg>
      </pc:sldChg>
      <pc:sldChg chg="modSp add ord">
        <pc:chgData name="Markus Röllig" userId="30dd76edf877a089" providerId="LiveId" clId="{DECB373B-F9FF-4D3F-A976-536CBC244738}" dt="2020-03-04T17:12:07.144" v="2889" actId="20577"/>
        <pc:sldMkLst>
          <pc:docMk/>
          <pc:sldMk cId="3160046501" sldId="510"/>
        </pc:sldMkLst>
        <pc:spChg chg="mod">
          <ac:chgData name="Markus Röllig" userId="30dd76edf877a089" providerId="LiveId" clId="{DECB373B-F9FF-4D3F-A976-536CBC244738}" dt="2020-03-04T17:12:07.144" v="2889" actId="20577"/>
          <ac:spMkLst>
            <pc:docMk/>
            <pc:sldMk cId="3160046501" sldId="510"/>
            <ac:spMk id="3" creationId="{2EAD282A-5383-4653-B8B6-024117ED95E0}"/>
          </ac:spMkLst>
        </pc:spChg>
      </pc:sldChg>
      <pc:sldChg chg="modSp add">
        <pc:chgData name="Markus Röllig" userId="30dd76edf877a089" providerId="LiveId" clId="{DECB373B-F9FF-4D3F-A976-536CBC244738}" dt="2020-03-04T17:07:03.761" v="2752" actId="20577"/>
        <pc:sldMkLst>
          <pc:docMk/>
          <pc:sldMk cId="1068350339" sldId="511"/>
        </pc:sldMkLst>
        <pc:spChg chg="mod">
          <ac:chgData name="Markus Röllig" userId="30dd76edf877a089" providerId="LiveId" clId="{DECB373B-F9FF-4D3F-A976-536CBC244738}" dt="2020-03-04T16:57:34.164" v="2114" actId="20577"/>
          <ac:spMkLst>
            <pc:docMk/>
            <pc:sldMk cId="1068350339" sldId="511"/>
            <ac:spMk id="2" creationId="{3FCFDBBE-D903-4572-860C-B781D8881502}"/>
          </ac:spMkLst>
        </pc:spChg>
        <pc:spChg chg="mod">
          <ac:chgData name="Markus Röllig" userId="30dd76edf877a089" providerId="LiveId" clId="{DECB373B-F9FF-4D3F-A976-536CBC244738}" dt="2020-03-04T17:07:03.761" v="2752" actId="20577"/>
          <ac:spMkLst>
            <pc:docMk/>
            <pc:sldMk cId="1068350339" sldId="511"/>
            <ac:spMk id="3" creationId="{E63BF963-64B7-464E-9799-D2319CAF91A0}"/>
          </ac:spMkLst>
        </pc:spChg>
      </pc:sldChg>
      <pc:sldChg chg="modSp add modNotesTx">
        <pc:chgData name="Markus Röllig" userId="30dd76edf877a089" providerId="LiveId" clId="{DECB373B-F9FF-4D3F-A976-536CBC244738}" dt="2020-03-04T17:37:27.507" v="3128" actId="20577"/>
        <pc:sldMkLst>
          <pc:docMk/>
          <pc:sldMk cId="2810488609" sldId="512"/>
        </pc:sldMkLst>
        <pc:spChg chg="mod">
          <ac:chgData name="Markus Röllig" userId="30dd76edf877a089" providerId="LiveId" clId="{DECB373B-F9FF-4D3F-A976-536CBC244738}" dt="2020-03-04T17:03:22.406" v="2512" actId="20577"/>
          <ac:spMkLst>
            <pc:docMk/>
            <pc:sldMk cId="2810488609" sldId="512"/>
            <ac:spMk id="2" creationId="{3C9FCBBE-A6FD-412D-A21D-D45D8954956F}"/>
          </ac:spMkLst>
        </pc:spChg>
        <pc:spChg chg="mod">
          <ac:chgData name="Markus Röllig" userId="30dd76edf877a089" providerId="LiveId" clId="{DECB373B-F9FF-4D3F-A976-536CBC244738}" dt="2020-03-04T17:37:27.507" v="3128" actId="20577"/>
          <ac:spMkLst>
            <pc:docMk/>
            <pc:sldMk cId="2810488609" sldId="512"/>
            <ac:spMk id="3" creationId="{65817B78-8CCF-477F-AB3E-F4A1656F3409}"/>
          </ac:spMkLst>
        </pc:spChg>
      </pc:sldChg>
      <pc:sldChg chg="addSp delSp modSp add">
        <pc:chgData name="Markus Röllig" userId="30dd76edf877a089" providerId="LiveId" clId="{DECB373B-F9FF-4D3F-A976-536CBC244738}" dt="2020-03-05T09:34:12.309" v="3516" actId="20577"/>
        <pc:sldMkLst>
          <pc:docMk/>
          <pc:sldMk cId="3501544073" sldId="513"/>
        </pc:sldMkLst>
        <pc:spChg chg="mod">
          <ac:chgData name="Markus Röllig" userId="30dd76edf877a089" providerId="LiveId" clId="{DECB373B-F9FF-4D3F-A976-536CBC244738}" dt="2020-03-05T09:28:26.029" v="3153" actId="20577"/>
          <ac:spMkLst>
            <pc:docMk/>
            <pc:sldMk cId="3501544073" sldId="513"/>
            <ac:spMk id="2" creationId="{8DD1522F-EFB0-4FE0-901A-62943C7363EF}"/>
          </ac:spMkLst>
        </pc:spChg>
        <pc:spChg chg="mod">
          <ac:chgData name="Markus Röllig" userId="30dd76edf877a089" providerId="LiveId" clId="{DECB373B-F9FF-4D3F-A976-536CBC244738}" dt="2020-03-05T09:34:12.309" v="3516" actId="20577"/>
          <ac:spMkLst>
            <pc:docMk/>
            <pc:sldMk cId="3501544073" sldId="513"/>
            <ac:spMk id="3" creationId="{2FCB975D-03D0-42AA-AB47-7199CC7AD31F}"/>
          </ac:spMkLst>
        </pc:spChg>
        <pc:spChg chg="add del mod">
          <ac:chgData name="Markus Röllig" userId="30dd76edf877a089" providerId="LiveId" clId="{DECB373B-F9FF-4D3F-A976-536CBC244738}" dt="2020-03-05T09:33:09.501" v="3448"/>
          <ac:spMkLst>
            <pc:docMk/>
            <pc:sldMk cId="3501544073" sldId="513"/>
            <ac:spMk id="6" creationId="{7609398C-FA80-4936-A2D9-678900B3C7DC}"/>
          </ac:spMkLst>
        </pc:spChg>
        <pc:spChg chg="add mod">
          <ac:chgData name="Markus Röllig" userId="30dd76edf877a089" providerId="LiveId" clId="{DECB373B-F9FF-4D3F-A976-536CBC244738}" dt="2020-03-05T09:33:29.533" v="3473" actId="1076"/>
          <ac:spMkLst>
            <pc:docMk/>
            <pc:sldMk cId="3501544073" sldId="513"/>
            <ac:spMk id="8" creationId="{8B3469C2-DAE9-44C2-A65E-D95AE60071E4}"/>
          </ac:spMkLst>
        </pc:spChg>
        <pc:picChg chg="add del mod">
          <ac:chgData name="Markus Röllig" userId="30dd76edf877a089" providerId="LiveId" clId="{DECB373B-F9FF-4D3F-A976-536CBC244738}" dt="2020-03-05T09:33:07.607" v="3447"/>
          <ac:picMkLst>
            <pc:docMk/>
            <pc:sldMk cId="3501544073" sldId="513"/>
            <ac:picMk id="5" creationId="{0D0E6047-3DC8-4220-AEC1-C746C4CD312D}"/>
          </ac:picMkLst>
        </pc:picChg>
        <pc:picChg chg="add mod">
          <ac:chgData name="Markus Röllig" userId="30dd76edf877a089" providerId="LiveId" clId="{DECB373B-F9FF-4D3F-A976-536CBC244738}" dt="2020-03-05T09:33:09.501" v="3448"/>
          <ac:picMkLst>
            <pc:docMk/>
            <pc:sldMk cId="3501544073" sldId="513"/>
            <ac:picMk id="7" creationId="{4D4FA348-3801-4917-B2A3-0D7DB0C62D19}"/>
          </ac:picMkLst>
        </pc:picChg>
      </pc:sldChg>
      <pc:sldChg chg="addSp delSp modSp add ord">
        <pc:chgData name="Markus Röllig" userId="30dd76edf877a089" providerId="LiveId" clId="{DECB373B-F9FF-4D3F-A976-536CBC244738}" dt="2020-03-05T10:26:34.048" v="4047" actId="20577"/>
        <pc:sldMkLst>
          <pc:docMk/>
          <pc:sldMk cId="3208560270" sldId="514"/>
        </pc:sldMkLst>
        <pc:spChg chg="mod">
          <ac:chgData name="Markus Röllig" userId="30dd76edf877a089" providerId="LiveId" clId="{DECB373B-F9FF-4D3F-A976-536CBC244738}" dt="2020-03-05T10:00:38.612" v="3746" actId="20577"/>
          <ac:spMkLst>
            <pc:docMk/>
            <pc:sldMk cId="3208560270" sldId="514"/>
            <ac:spMk id="2" creationId="{1D5342D3-6C06-4F29-9928-1E0E20C9DD08}"/>
          </ac:spMkLst>
        </pc:spChg>
        <pc:spChg chg="del">
          <ac:chgData name="Markus Röllig" userId="30dd76edf877a089" providerId="LiveId" clId="{DECB373B-F9FF-4D3F-A976-536CBC244738}" dt="2020-03-05T09:36:21.933" v="3530"/>
          <ac:spMkLst>
            <pc:docMk/>
            <pc:sldMk cId="3208560270" sldId="514"/>
            <ac:spMk id="3" creationId="{F8776C19-96E9-4E21-873E-B39216BF420E}"/>
          </ac:spMkLst>
        </pc:spChg>
        <pc:spChg chg="add mod">
          <ac:chgData name="Markus Röllig" userId="30dd76edf877a089" providerId="LiveId" clId="{DECB373B-F9FF-4D3F-A976-536CBC244738}" dt="2020-03-05T10:26:34.048" v="4047" actId="20577"/>
          <ac:spMkLst>
            <pc:docMk/>
            <pc:sldMk cId="3208560270" sldId="514"/>
            <ac:spMk id="4" creationId="{9917DCCE-484F-4116-AFA6-CBDB915526A6}"/>
          </ac:spMkLst>
        </pc:spChg>
        <pc:spChg chg="add del mod">
          <ac:chgData name="Markus Röllig" userId="30dd76edf877a089" providerId="LiveId" clId="{DECB373B-F9FF-4D3F-A976-536CBC244738}" dt="2020-03-05T09:36:24.813" v="3531"/>
          <ac:spMkLst>
            <pc:docMk/>
            <pc:sldMk cId="3208560270" sldId="514"/>
            <ac:spMk id="5" creationId="{E870FAA5-4B7E-4BCA-9EB2-E1506810466F}"/>
          </ac:spMkLst>
        </pc:spChg>
        <pc:spChg chg="add del mod">
          <ac:chgData name="Markus Röllig" userId="30dd76edf877a089" providerId="LiveId" clId="{DECB373B-F9FF-4D3F-A976-536CBC244738}" dt="2020-03-05T09:45:08.774" v="3553"/>
          <ac:spMkLst>
            <pc:docMk/>
            <pc:sldMk cId="3208560270" sldId="514"/>
            <ac:spMk id="9" creationId="{12A345F0-6AA4-454A-81FA-9A19480065A3}"/>
          </ac:spMkLst>
        </pc:spChg>
        <pc:spChg chg="add mod">
          <ac:chgData name="Markus Röllig" userId="30dd76edf877a089" providerId="LiveId" clId="{DECB373B-F9FF-4D3F-A976-536CBC244738}" dt="2020-03-05T10:24:18.736" v="3952" actId="404"/>
          <ac:spMkLst>
            <pc:docMk/>
            <pc:sldMk cId="3208560270" sldId="514"/>
            <ac:spMk id="12" creationId="{EA230530-D4CE-4C77-BDCA-DD7B986C1E49}"/>
          </ac:spMkLst>
        </pc:spChg>
        <pc:spChg chg="add del mod">
          <ac:chgData name="Markus Röllig" userId="30dd76edf877a089" providerId="LiveId" clId="{DECB373B-F9FF-4D3F-A976-536CBC244738}" dt="2020-03-05T10:23:26.530" v="3926"/>
          <ac:spMkLst>
            <pc:docMk/>
            <pc:sldMk cId="3208560270" sldId="514"/>
            <ac:spMk id="14" creationId="{1F25E204-A0B4-4B14-988A-49FB7E9BB256}"/>
          </ac:spMkLst>
        </pc:spChg>
        <pc:picChg chg="add del mod">
          <ac:chgData name="Markus Röllig" userId="30dd76edf877a089" providerId="LiveId" clId="{DECB373B-F9FF-4D3F-A976-536CBC244738}" dt="2020-03-05T09:45:06.377" v="3552" actId="478"/>
          <ac:picMkLst>
            <pc:docMk/>
            <pc:sldMk cId="3208560270" sldId="514"/>
            <ac:picMk id="7" creationId="{6E3ECE26-7B13-4BE8-BBC1-49E96ECC3948}"/>
          </ac:picMkLst>
        </pc:picChg>
        <pc:picChg chg="add del mod modCrop">
          <ac:chgData name="Markus Röllig" userId="30dd76edf877a089" providerId="LiveId" clId="{DECB373B-F9FF-4D3F-A976-536CBC244738}" dt="2020-03-05T10:00:40.322" v="3747" actId="478"/>
          <ac:picMkLst>
            <pc:docMk/>
            <pc:sldMk cId="3208560270" sldId="514"/>
            <ac:picMk id="11" creationId="{8433BE28-F480-4719-806B-478F9016713E}"/>
          </ac:picMkLst>
        </pc:picChg>
        <pc:picChg chg="add mod modCrop">
          <ac:chgData name="Markus Röllig" userId="30dd76edf877a089" providerId="LiveId" clId="{DECB373B-F9FF-4D3F-A976-536CBC244738}" dt="2020-03-05T10:23:43.376" v="3932" actId="1076"/>
          <ac:picMkLst>
            <pc:docMk/>
            <pc:sldMk cId="3208560270" sldId="514"/>
            <ac:picMk id="16" creationId="{6FFAD7F8-87BB-49A2-B483-5550D116BD1C}"/>
          </ac:picMkLst>
        </pc:picChg>
      </pc:sldChg>
      <pc:sldChg chg="addSp modSp add ord">
        <pc:chgData name="Markus Röllig" userId="30dd76edf877a089" providerId="LiveId" clId="{DECB373B-F9FF-4D3F-A976-536CBC244738}" dt="2020-03-05T09:49:45.056" v="3698"/>
        <pc:sldMkLst>
          <pc:docMk/>
          <pc:sldMk cId="2939807245" sldId="515"/>
        </pc:sldMkLst>
        <pc:spChg chg="add mod ord">
          <ac:chgData name="Markus Röllig" userId="30dd76edf877a089" providerId="LiveId" clId="{DECB373B-F9FF-4D3F-A976-536CBC244738}" dt="2020-03-05T09:38:45.986" v="3550" actId="1076"/>
          <ac:spMkLst>
            <pc:docMk/>
            <pc:sldMk cId="2939807245" sldId="515"/>
            <ac:spMk id="2" creationId="{F0C146BE-9655-4F11-B988-11E1C86906C6}"/>
          </ac:spMkLst>
        </pc:spChg>
        <pc:picChg chg="add mod">
          <ac:chgData name="Markus Röllig" userId="30dd76edf877a089" providerId="LiveId" clId="{DECB373B-F9FF-4D3F-A976-536CBC244738}" dt="2020-03-05T09:38:24.116" v="3541" actId="1076"/>
          <ac:picMkLst>
            <pc:docMk/>
            <pc:sldMk cId="2939807245" sldId="515"/>
            <ac:picMk id="4" creationId="{DC70FD95-E763-4996-B23A-E9DD768EDE00}"/>
          </ac:picMkLst>
        </pc:picChg>
      </pc:sldChg>
      <pc:sldChg chg="addSp delSp modSp add modAnim">
        <pc:chgData name="Markus Röllig" userId="30dd76edf877a089" providerId="LiveId" clId="{DECB373B-F9FF-4D3F-A976-536CBC244738}" dt="2020-03-06T11:46:10.738" v="9696"/>
        <pc:sldMkLst>
          <pc:docMk/>
          <pc:sldMk cId="1080824658" sldId="516"/>
        </pc:sldMkLst>
        <pc:spChg chg="del mod">
          <ac:chgData name="Markus Röllig" userId="30dd76edf877a089" providerId="LiveId" clId="{DECB373B-F9FF-4D3F-A976-536CBC244738}" dt="2020-03-05T09:50:48.885" v="3702"/>
          <ac:spMkLst>
            <pc:docMk/>
            <pc:sldMk cId="1080824658" sldId="516"/>
            <ac:spMk id="4" creationId="{9917DCCE-484F-4116-AFA6-CBDB915526A6}"/>
          </ac:spMkLst>
        </pc:spChg>
        <pc:spChg chg="add mod">
          <ac:chgData name="Markus Röllig" userId="30dd76edf877a089" providerId="LiveId" clId="{DECB373B-F9FF-4D3F-A976-536CBC244738}" dt="2020-03-06T11:45:30.831" v="9692" actId="1076"/>
          <ac:spMkLst>
            <pc:docMk/>
            <pc:sldMk cId="1080824658" sldId="516"/>
            <ac:spMk id="6" creationId="{1977ED60-0FB3-467E-A673-6C23A643E5FC}"/>
          </ac:spMkLst>
        </pc:spChg>
        <pc:picChg chg="add mod">
          <ac:chgData name="Markus Röllig" userId="30dd76edf877a089" providerId="LiveId" clId="{DECB373B-F9FF-4D3F-A976-536CBC244738}" dt="2020-03-05T09:50:57.917" v="3706" actId="1076"/>
          <ac:picMkLst>
            <pc:docMk/>
            <pc:sldMk cId="1080824658" sldId="516"/>
            <ac:picMk id="5" creationId="{3127BCCB-A8B4-4678-89CB-5ACB85071D4D}"/>
          </ac:picMkLst>
        </pc:picChg>
        <pc:picChg chg="mod">
          <ac:chgData name="Markus Röllig" userId="30dd76edf877a089" providerId="LiveId" clId="{DECB373B-F9FF-4D3F-A976-536CBC244738}" dt="2020-03-05T09:50:55.655" v="3705" actId="1076"/>
          <ac:picMkLst>
            <pc:docMk/>
            <pc:sldMk cId="1080824658" sldId="516"/>
            <ac:picMk id="7" creationId="{6E3ECE26-7B13-4BE8-BBC1-49E96ECC3948}"/>
          </ac:picMkLst>
        </pc:picChg>
        <pc:cxnChg chg="add mod">
          <ac:chgData name="Markus Röllig" userId="30dd76edf877a089" providerId="LiveId" clId="{DECB373B-F9FF-4D3F-A976-536CBC244738}" dt="2020-03-06T11:45:44.739" v="9695" actId="14100"/>
          <ac:cxnSpMkLst>
            <pc:docMk/>
            <pc:sldMk cId="1080824658" sldId="516"/>
            <ac:cxnSpMk id="9" creationId="{712E2327-0642-41FE-9E0E-120662FF7DDF}"/>
          </ac:cxnSpMkLst>
        </pc:cxnChg>
      </pc:sldChg>
      <pc:sldChg chg="addSp delSp modSp add">
        <pc:chgData name="Markus Röllig" userId="30dd76edf877a089" providerId="LiveId" clId="{DECB373B-F9FF-4D3F-A976-536CBC244738}" dt="2020-03-05T09:56:23.169" v="3739" actId="1076"/>
        <pc:sldMkLst>
          <pc:docMk/>
          <pc:sldMk cId="3706504896" sldId="517"/>
        </pc:sldMkLst>
        <pc:spChg chg="add del mod">
          <ac:chgData name="Markus Röllig" userId="30dd76edf877a089" providerId="LiveId" clId="{DECB373B-F9FF-4D3F-A976-536CBC244738}" dt="2020-03-05T09:54:57.865" v="3709"/>
          <ac:spMkLst>
            <pc:docMk/>
            <pc:sldMk cId="3706504896" sldId="517"/>
            <ac:spMk id="4" creationId="{C3F67BC3-0C3D-49EA-9D04-D95CCA55419A}"/>
          </ac:spMkLst>
        </pc:spChg>
        <pc:spChg chg="add del mod">
          <ac:chgData name="Markus Röllig" userId="30dd76edf877a089" providerId="LiveId" clId="{DECB373B-F9FF-4D3F-A976-536CBC244738}" dt="2020-03-05T09:55:11.957" v="3711"/>
          <ac:spMkLst>
            <pc:docMk/>
            <pc:sldMk cId="3706504896" sldId="517"/>
            <ac:spMk id="10" creationId="{D6886FD3-774B-407B-A58E-C1092C0DC8FA}"/>
          </ac:spMkLst>
        </pc:spChg>
        <pc:spChg chg="add mod">
          <ac:chgData name="Markus Röllig" userId="30dd76edf877a089" providerId="LiveId" clId="{DECB373B-F9FF-4D3F-A976-536CBC244738}" dt="2020-03-05T09:55:47.527" v="3715" actId="2085"/>
          <ac:spMkLst>
            <pc:docMk/>
            <pc:sldMk cId="3706504896" sldId="517"/>
            <ac:spMk id="13" creationId="{50D235CF-DC80-4188-AEC5-8B9F337E1255}"/>
          </ac:spMkLst>
        </pc:spChg>
        <pc:spChg chg="add mod">
          <ac:chgData name="Markus Röllig" userId="30dd76edf877a089" providerId="LiveId" clId="{DECB373B-F9FF-4D3F-A976-536CBC244738}" dt="2020-03-05T09:56:23.169" v="3739" actId="1076"/>
          <ac:spMkLst>
            <pc:docMk/>
            <pc:sldMk cId="3706504896" sldId="517"/>
            <ac:spMk id="14" creationId="{1C48DDAE-A59D-4494-9806-1B8B4270C0C8}"/>
          </ac:spMkLst>
        </pc:spChg>
        <pc:picChg chg="del">
          <ac:chgData name="Markus Röllig" userId="30dd76edf877a089" providerId="LiveId" clId="{DECB373B-F9FF-4D3F-A976-536CBC244738}" dt="2020-03-05T09:54:55.344" v="3708" actId="478"/>
          <ac:picMkLst>
            <pc:docMk/>
            <pc:sldMk cId="3706504896" sldId="517"/>
            <ac:picMk id="7" creationId="{6E3ECE26-7B13-4BE8-BBC1-49E96ECC3948}"/>
          </ac:picMkLst>
        </pc:picChg>
        <pc:picChg chg="add del mod">
          <ac:chgData name="Markus Röllig" userId="30dd76edf877a089" providerId="LiveId" clId="{DECB373B-F9FF-4D3F-A976-536CBC244738}" dt="2020-03-05T09:54:59.358" v="3710" actId="478"/>
          <ac:picMkLst>
            <pc:docMk/>
            <pc:sldMk cId="3706504896" sldId="517"/>
            <ac:picMk id="8" creationId="{BED7902B-5641-4343-936E-905F283F779A}"/>
          </ac:picMkLst>
        </pc:picChg>
        <pc:picChg chg="add mod modCrop">
          <ac:chgData name="Markus Röllig" userId="30dd76edf877a089" providerId="LiveId" clId="{DECB373B-F9FF-4D3F-A976-536CBC244738}" dt="2020-03-05T09:55:24.555" v="3712" actId="732"/>
          <ac:picMkLst>
            <pc:docMk/>
            <pc:sldMk cId="3706504896" sldId="517"/>
            <ac:picMk id="12" creationId="{068FB53B-BFD0-4732-A343-A1CC22A33F2E}"/>
          </ac:picMkLst>
        </pc:picChg>
      </pc:sldChg>
      <pc:sldChg chg="add">
        <pc:chgData name="Markus Röllig" userId="30dd76edf877a089" providerId="LiveId" clId="{DECB373B-F9FF-4D3F-A976-536CBC244738}" dt="2020-03-05T10:00:22.102" v="3740"/>
        <pc:sldMkLst>
          <pc:docMk/>
          <pc:sldMk cId="1811149711" sldId="518"/>
        </pc:sldMkLst>
      </pc:sldChg>
      <pc:sldChg chg="addSp delSp modSp add modAnim">
        <pc:chgData name="Markus Röllig" userId="30dd76edf877a089" providerId="LiveId" clId="{DECB373B-F9FF-4D3F-A976-536CBC244738}" dt="2020-03-05T10:28:15.708" v="4114"/>
        <pc:sldMkLst>
          <pc:docMk/>
          <pc:sldMk cId="3322195261" sldId="519"/>
        </pc:sldMkLst>
        <pc:spChg chg="del">
          <ac:chgData name="Markus Röllig" userId="30dd76edf877a089" providerId="LiveId" clId="{DECB373B-F9FF-4D3F-A976-536CBC244738}" dt="2020-03-05T10:02:10.386" v="3749"/>
          <ac:spMkLst>
            <pc:docMk/>
            <pc:sldMk cId="3322195261" sldId="519"/>
            <ac:spMk id="2" creationId="{44022A18-D169-43F2-9DDD-2458B3DBA8C8}"/>
          </ac:spMkLst>
        </pc:spChg>
        <pc:spChg chg="del">
          <ac:chgData name="Markus Röllig" userId="30dd76edf877a089" providerId="LiveId" clId="{DECB373B-F9FF-4D3F-A976-536CBC244738}" dt="2020-03-05T10:02:10.386" v="3749"/>
          <ac:spMkLst>
            <pc:docMk/>
            <pc:sldMk cId="3322195261" sldId="519"/>
            <ac:spMk id="3" creationId="{B2284796-EB4B-4557-80FD-EF34EB1A94AF}"/>
          </ac:spMkLst>
        </pc:spChg>
        <pc:spChg chg="del">
          <ac:chgData name="Markus Röllig" userId="30dd76edf877a089" providerId="LiveId" clId="{DECB373B-F9FF-4D3F-A976-536CBC244738}" dt="2020-03-05T10:02:10.386" v="3749"/>
          <ac:spMkLst>
            <pc:docMk/>
            <pc:sldMk cId="3322195261" sldId="519"/>
            <ac:spMk id="4" creationId="{CAFEFC36-5A08-4B48-AC93-C268D7866E9D}"/>
          </ac:spMkLst>
        </pc:spChg>
        <pc:spChg chg="add mod">
          <ac:chgData name="Markus Röllig" userId="30dd76edf877a089" providerId="LiveId" clId="{DECB373B-F9FF-4D3F-A976-536CBC244738}" dt="2020-03-05T10:04:20.859" v="3768" actId="1076"/>
          <ac:spMkLst>
            <pc:docMk/>
            <pc:sldMk cId="3322195261" sldId="519"/>
            <ac:spMk id="9" creationId="{26561B26-3663-4B6D-819C-E7FF628DADCC}"/>
          </ac:spMkLst>
        </pc:spChg>
        <pc:spChg chg="add mod">
          <ac:chgData name="Markus Röllig" userId="30dd76edf877a089" providerId="LiveId" clId="{DECB373B-F9FF-4D3F-A976-536CBC244738}" dt="2020-03-05T10:28:03.569" v="4113" actId="207"/>
          <ac:spMkLst>
            <pc:docMk/>
            <pc:sldMk cId="3322195261" sldId="519"/>
            <ac:spMk id="10" creationId="{AE9A0E09-9E96-49DA-9B50-BE36F51CFD04}"/>
          </ac:spMkLst>
        </pc:spChg>
        <pc:picChg chg="add del mod">
          <ac:chgData name="Markus Röllig" userId="30dd76edf877a089" providerId="LiveId" clId="{DECB373B-F9FF-4D3F-A976-536CBC244738}" dt="2020-03-05T10:02:52.391" v="3751" actId="478"/>
          <ac:picMkLst>
            <pc:docMk/>
            <pc:sldMk cId="3322195261" sldId="519"/>
            <ac:picMk id="6" creationId="{948201F4-2B81-4EC7-B5DA-C1F436DF471B}"/>
          </ac:picMkLst>
        </pc:picChg>
        <pc:picChg chg="add mod">
          <ac:chgData name="Markus Röllig" userId="30dd76edf877a089" providerId="LiveId" clId="{DECB373B-F9FF-4D3F-A976-536CBC244738}" dt="2020-03-05T10:03:48.336" v="3760" actId="1076"/>
          <ac:picMkLst>
            <pc:docMk/>
            <pc:sldMk cId="3322195261" sldId="519"/>
            <ac:picMk id="8" creationId="{77F925D0-593F-48DC-B713-46471E0E347C}"/>
          </ac:picMkLst>
        </pc:picChg>
      </pc:sldChg>
      <pc:sldChg chg="addSp delSp modSp add">
        <pc:chgData name="Markus Röllig" userId="30dd76edf877a089" providerId="LiveId" clId="{DECB373B-F9FF-4D3F-A976-536CBC244738}" dt="2020-03-06T11:49:59.555" v="9697" actId="58"/>
        <pc:sldMkLst>
          <pc:docMk/>
          <pc:sldMk cId="3187621057" sldId="520"/>
        </pc:sldMkLst>
        <pc:spChg chg="mod">
          <ac:chgData name="Markus Röllig" userId="30dd76edf877a089" providerId="LiveId" clId="{DECB373B-F9FF-4D3F-A976-536CBC244738}" dt="2020-03-05T10:08:25.152" v="3792"/>
          <ac:spMkLst>
            <pc:docMk/>
            <pc:sldMk cId="3187621057" sldId="520"/>
            <ac:spMk id="2" creationId="{FF0B1B1E-8D9F-45EA-A35F-C2058C8A71EC}"/>
          </ac:spMkLst>
        </pc:spChg>
        <pc:spChg chg="del">
          <ac:chgData name="Markus Röllig" userId="30dd76edf877a089" providerId="LiveId" clId="{DECB373B-F9FF-4D3F-A976-536CBC244738}" dt="2020-03-05T10:06:38.760" v="3775" actId="931"/>
          <ac:spMkLst>
            <pc:docMk/>
            <pc:sldMk cId="3187621057" sldId="520"/>
            <ac:spMk id="3" creationId="{B66ED48B-D615-44CF-AFCB-7819BAF169CF}"/>
          </ac:spMkLst>
        </pc:spChg>
        <pc:spChg chg="del">
          <ac:chgData name="Markus Röllig" userId="30dd76edf877a089" providerId="LiveId" clId="{DECB373B-F9FF-4D3F-A976-536CBC244738}" dt="2020-03-05T10:06:09.025" v="3773" actId="931"/>
          <ac:spMkLst>
            <pc:docMk/>
            <pc:sldMk cId="3187621057" sldId="520"/>
            <ac:spMk id="4" creationId="{7D8E6F92-B17D-4502-9935-64084FF80A33}"/>
          </ac:spMkLst>
        </pc:spChg>
        <pc:spChg chg="add del mod">
          <ac:chgData name="Markus Röllig" userId="30dd76edf877a089" providerId="LiveId" clId="{DECB373B-F9FF-4D3F-A976-536CBC244738}" dt="2020-03-05T10:10:01.479" v="3793"/>
          <ac:spMkLst>
            <pc:docMk/>
            <pc:sldMk cId="3187621057" sldId="520"/>
            <ac:spMk id="10" creationId="{247DC7AD-A0F2-4EF6-8B75-B1AE2028B7CA}"/>
          </ac:spMkLst>
        </pc:spChg>
        <pc:spChg chg="add mod">
          <ac:chgData name="Markus Röllig" userId="30dd76edf877a089" providerId="LiveId" clId="{DECB373B-F9FF-4D3F-A976-536CBC244738}" dt="2020-03-05T10:15:28.721" v="3883" actId="1076"/>
          <ac:spMkLst>
            <pc:docMk/>
            <pc:sldMk cId="3187621057" sldId="520"/>
            <ac:spMk id="11" creationId="{0C01CDA6-79EE-4400-B408-2047B79BE5FC}"/>
          </ac:spMkLst>
        </pc:spChg>
        <pc:spChg chg="add mod">
          <ac:chgData name="Markus Röllig" userId="30dd76edf877a089" providerId="LiveId" clId="{DECB373B-F9FF-4D3F-A976-536CBC244738}" dt="2020-03-05T10:11:30.885" v="3833" actId="404"/>
          <ac:spMkLst>
            <pc:docMk/>
            <pc:sldMk cId="3187621057" sldId="520"/>
            <ac:spMk id="13" creationId="{DEA0E679-ABC2-4D88-8607-1A39AC3CF9F5}"/>
          </ac:spMkLst>
        </pc:spChg>
        <pc:spChg chg="add mod">
          <ac:chgData name="Markus Röllig" userId="30dd76edf877a089" providerId="LiveId" clId="{DECB373B-F9FF-4D3F-A976-536CBC244738}" dt="2020-03-05T10:15:15.695" v="3882" actId="1076"/>
          <ac:spMkLst>
            <pc:docMk/>
            <pc:sldMk cId="3187621057" sldId="520"/>
            <ac:spMk id="14" creationId="{4633343C-6EE3-445A-918B-24BD5E8E2F89}"/>
          </ac:spMkLst>
        </pc:spChg>
        <pc:spChg chg="add mod">
          <ac:chgData name="Markus Röllig" userId="30dd76edf877a089" providerId="LiveId" clId="{DECB373B-F9FF-4D3F-A976-536CBC244738}" dt="2020-03-05T13:07:17.297" v="6073" actId="207"/>
          <ac:spMkLst>
            <pc:docMk/>
            <pc:sldMk cId="3187621057" sldId="520"/>
            <ac:spMk id="15" creationId="{906FF901-FA32-4AFB-BA4C-F726E6C7375C}"/>
          </ac:spMkLst>
        </pc:spChg>
        <pc:spChg chg="add mod">
          <ac:chgData name="Markus Röllig" userId="30dd76edf877a089" providerId="LiveId" clId="{DECB373B-F9FF-4D3F-A976-536CBC244738}" dt="2020-03-06T11:49:59.555" v="9697" actId="58"/>
          <ac:spMkLst>
            <pc:docMk/>
            <pc:sldMk cId="3187621057" sldId="520"/>
            <ac:spMk id="16" creationId="{141271A2-91A2-49B1-B188-051264CED612}"/>
          </ac:spMkLst>
        </pc:spChg>
        <pc:picChg chg="add mod">
          <ac:chgData name="Markus Röllig" userId="30dd76edf877a089" providerId="LiveId" clId="{DECB373B-F9FF-4D3F-A976-536CBC244738}" dt="2020-03-05T10:10:10.950" v="3796" actId="1076"/>
          <ac:picMkLst>
            <pc:docMk/>
            <pc:sldMk cId="3187621057" sldId="520"/>
            <ac:picMk id="6" creationId="{DCE79F2D-F123-4580-A62B-30D1FF1E8E20}"/>
          </ac:picMkLst>
        </pc:picChg>
        <pc:picChg chg="add del mod">
          <ac:chgData name="Markus Röllig" userId="30dd76edf877a089" providerId="LiveId" clId="{DECB373B-F9FF-4D3F-A976-536CBC244738}" dt="2020-03-05T10:06:44.129" v="3776" actId="478"/>
          <ac:picMkLst>
            <pc:docMk/>
            <pc:sldMk cId="3187621057" sldId="520"/>
            <ac:picMk id="8" creationId="{EA45DD77-2D1F-48B9-A6D6-4BC09081A366}"/>
          </ac:picMkLst>
        </pc:picChg>
        <pc:picChg chg="add mod">
          <ac:chgData name="Markus Röllig" userId="30dd76edf877a089" providerId="LiveId" clId="{DECB373B-F9FF-4D3F-A976-536CBC244738}" dt="2020-03-05T10:10:14.134" v="3798" actId="14100"/>
          <ac:picMkLst>
            <pc:docMk/>
            <pc:sldMk cId="3187621057" sldId="520"/>
            <ac:picMk id="12" creationId="{2C6B1D39-BFB7-4F0B-BA74-EBE05968C407}"/>
          </ac:picMkLst>
        </pc:picChg>
      </pc:sldChg>
      <pc:sldChg chg="addSp delSp modSp add delAnim modAnim">
        <pc:chgData name="Markus Röllig" userId="30dd76edf877a089" providerId="LiveId" clId="{DECB373B-F9FF-4D3F-A976-536CBC244738}" dt="2020-03-05T10:21:47.033" v="3925" actId="1582"/>
        <pc:sldMkLst>
          <pc:docMk/>
          <pc:sldMk cId="55010612" sldId="521"/>
        </pc:sldMkLst>
        <pc:spChg chg="mod">
          <ac:chgData name="Markus Röllig" userId="30dd76edf877a089" providerId="LiveId" clId="{DECB373B-F9FF-4D3F-A976-536CBC244738}" dt="2020-03-05T10:17:03.799" v="3889"/>
          <ac:spMkLst>
            <pc:docMk/>
            <pc:sldMk cId="55010612" sldId="521"/>
            <ac:spMk id="2" creationId="{5CDFE7AC-44BB-4017-9521-8AA896ED25D9}"/>
          </ac:spMkLst>
        </pc:spChg>
        <pc:spChg chg="del">
          <ac:chgData name="Markus Röllig" userId="30dd76edf877a089" providerId="LiveId" clId="{DECB373B-F9FF-4D3F-A976-536CBC244738}" dt="2020-03-05T10:16:46.533" v="3885"/>
          <ac:spMkLst>
            <pc:docMk/>
            <pc:sldMk cId="55010612" sldId="521"/>
            <ac:spMk id="3" creationId="{C7BB2C11-0930-4C31-913D-3149BFAA7A7E}"/>
          </ac:spMkLst>
        </pc:spChg>
        <pc:grpChg chg="add del mod ord">
          <ac:chgData name="Markus Röllig" userId="30dd76edf877a089" providerId="LiveId" clId="{DECB373B-F9FF-4D3F-A976-536CBC244738}" dt="2020-03-05T10:19:53.289" v="3907" actId="478"/>
          <ac:grpSpMkLst>
            <pc:docMk/>
            <pc:sldMk cId="55010612" sldId="521"/>
            <ac:grpSpMk id="10" creationId="{A9E809E1-4F7C-486D-82AE-350F210606BE}"/>
          </ac:grpSpMkLst>
        </pc:grpChg>
        <pc:picChg chg="add mod ord modCrop">
          <ac:chgData name="Markus Röllig" userId="30dd76edf877a089" providerId="LiveId" clId="{DECB373B-F9FF-4D3F-A976-536CBC244738}" dt="2020-03-05T10:21:05.212" v="3919" actId="688"/>
          <ac:picMkLst>
            <pc:docMk/>
            <pc:sldMk cId="55010612" sldId="521"/>
            <ac:picMk id="4" creationId="{F0298535-4B46-4089-A128-A30CDEA10DD5}"/>
          </ac:picMkLst>
        </pc:picChg>
        <pc:picChg chg="add mod ord">
          <ac:chgData name="Markus Röllig" userId="30dd76edf877a089" providerId="LiveId" clId="{DECB373B-F9FF-4D3F-A976-536CBC244738}" dt="2020-03-05T10:21:13.166" v="3921" actId="1076"/>
          <ac:picMkLst>
            <pc:docMk/>
            <pc:sldMk cId="55010612" sldId="521"/>
            <ac:picMk id="5" creationId="{F61C7147-7961-4B98-A1D4-536278369B08}"/>
          </ac:picMkLst>
        </pc:picChg>
        <pc:cxnChg chg="add mod">
          <ac:chgData name="Markus Röllig" userId="30dd76edf877a089" providerId="LiveId" clId="{DECB373B-F9FF-4D3F-A976-536CBC244738}" dt="2020-03-05T10:18:52.800" v="3903" actId="1582"/>
          <ac:cxnSpMkLst>
            <pc:docMk/>
            <pc:sldMk cId="55010612" sldId="521"/>
            <ac:cxnSpMk id="7" creationId="{2CCED653-FCCA-45EE-8D9B-96E7F00AB6A7}"/>
          </ac:cxnSpMkLst>
        </pc:cxnChg>
        <pc:cxnChg chg="add mod">
          <ac:chgData name="Markus Röllig" userId="30dd76edf877a089" providerId="LiveId" clId="{DECB373B-F9FF-4D3F-A976-536CBC244738}" dt="2020-03-05T10:18:52.800" v="3903" actId="1582"/>
          <ac:cxnSpMkLst>
            <pc:docMk/>
            <pc:sldMk cId="55010612" sldId="521"/>
            <ac:cxnSpMk id="9" creationId="{94240534-3957-40FE-A580-CB1993815CB0}"/>
          </ac:cxnSpMkLst>
        </pc:cxnChg>
        <pc:cxnChg chg="add mod">
          <ac:chgData name="Markus Röllig" userId="30dd76edf877a089" providerId="LiveId" clId="{DECB373B-F9FF-4D3F-A976-536CBC244738}" dt="2020-03-05T10:21:47.033" v="3925" actId="1582"/>
          <ac:cxnSpMkLst>
            <pc:docMk/>
            <pc:sldMk cId="55010612" sldId="521"/>
            <ac:cxnSpMk id="12" creationId="{7C13A6CD-2893-4EC3-8916-6D4106076DDE}"/>
          </ac:cxnSpMkLst>
        </pc:cxnChg>
        <pc:cxnChg chg="add mod">
          <ac:chgData name="Markus Röllig" userId="30dd76edf877a089" providerId="LiveId" clId="{DECB373B-F9FF-4D3F-A976-536CBC244738}" dt="2020-03-05T10:21:47.033" v="3925" actId="1582"/>
          <ac:cxnSpMkLst>
            <pc:docMk/>
            <pc:sldMk cId="55010612" sldId="521"/>
            <ac:cxnSpMk id="15" creationId="{25B97846-3AC9-422F-8A4F-E4691356E314}"/>
          </ac:cxnSpMkLst>
        </pc:cxnChg>
      </pc:sldChg>
      <pc:sldChg chg="addSp delSp modSp add">
        <pc:chgData name="Markus Röllig" userId="30dd76edf877a089" providerId="LiveId" clId="{DECB373B-F9FF-4D3F-A976-536CBC244738}" dt="2020-03-06T11:32:39.037" v="9598" actId="58"/>
        <pc:sldMkLst>
          <pc:docMk/>
          <pc:sldMk cId="625312514" sldId="522"/>
        </pc:sldMkLst>
        <pc:spChg chg="del">
          <ac:chgData name="Markus Röllig" userId="30dd76edf877a089" providerId="LiveId" clId="{DECB373B-F9FF-4D3F-A976-536CBC244738}" dt="2020-03-05T10:29:32.414" v="4116"/>
          <ac:spMkLst>
            <pc:docMk/>
            <pc:sldMk cId="625312514" sldId="522"/>
            <ac:spMk id="2" creationId="{2A44EDA1-4C8B-426E-9885-4436901C91E6}"/>
          </ac:spMkLst>
        </pc:spChg>
        <pc:spChg chg="del">
          <ac:chgData name="Markus Röllig" userId="30dd76edf877a089" providerId="LiveId" clId="{DECB373B-F9FF-4D3F-A976-536CBC244738}" dt="2020-03-05T10:29:32.414" v="4116"/>
          <ac:spMkLst>
            <pc:docMk/>
            <pc:sldMk cId="625312514" sldId="522"/>
            <ac:spMk id="3" creationId="{190E1B95-D2AA-4478-AA09-ADCA0735559F}"/>
          </ac:spMkLst>
        </pc:spChg>
        <pc:spChg chg="add mod">
          <ac:chgData name="Markus Röllig" userId="30dd76edf877a089" providerId="LiveId" clId="{DECB373B-F9FF-4D3F-A976-536CBC244738}" dt="2020-03-05T12:47:41.532" v="5530"/>
          <ac:spMkLst>
            <pc:docMk/>
            <pc:sldMk cId="625312514" sldId="522"/>
            <ac:spMk id="4" creationId="{047890D9-501A-41ED-9690-1F27F35477E0}"/>
          </ac:spMkLst>
        </pc:spChg>
        <pc:spChg chg="add del mod">
          <ac:chgData name="Markus Röllig" userId="30dd76edf877a089" providerId="LiveId" clId="{DECB373B-F9FF-4D3F-A976-536CBC244738}" dt="2020-03-05T12:23:00.996" v="4738"/>
          <ac:spMkLst>
            <pc:docMk/>
            <pc:sldMk cId="625312514" sldId="522"/>
            <ac:spMk id="5" creationId="{3147F2B6-95A7-405F-AE3F-99727B1704CB}"/>
          </ac:spMkLst>
        </pc:spChg>
        <pc:spChg chg="add del mod">
          <ac:chgData name="Markus Röllig" userId="30dd76edf877a089" providerId="LiveId" clId="{DECB373B-F9FF-4D3F-A976-536CBC244738}" dt="2020-03-05T12:29:14.506" v="4817" actId="478"/>
          <ac:spMkLst>
            <pc:docMk/>
            <pc:sldMk cId="625312514" sldId="522"/>
            <ac:spMk id="6" creationId="{73B84C26-F4E4-4CC5-A683-138486065B4E}"/>
          </ac:spMkLst>
        </pc:spChg>
        <pc:spChg chg="add del mod">
          <ac:chgData name="Markus Röllig" userId="30dd76edf877a089" providerId="LiveId" clId="{DECB373B-F9FF-4D3F-A976-536CBC244738}" dt="2020-03-05T12:23:14.794" v="4740" actId="478"/>
          <ac:spMkLst>
            <pc:docMk/>
            <pc:sldMk cId="625312514" sldId="522"/>
            <ac:spMk id="9" creationId="{F41B8D76-22B8-4502-8173-DB563B37CC68}"/>
          </ac:spMkLst>
        </pc:spChg>
        <pc:spChg chg="add del mod">
          <ac:chgData name="Markus Röllig" userId="30dd76edf877a089" providerId="LiveId" clId="{DECB373B-F9FF-4D3F-A976-536CBC244738}" dt="2020-03-05T12:23:38.968" v="4745" actId="478"/>
          <ac:spMkLst>
            <pc:docMk/>
            <pc:sldMk cId="625312514" sldId="522"/>
            <ac:spMk id="10" creationId="{2861B57B-B65D-4349-8615-0AE40ED61009}"/>
          </ac:spMkLst>
        </pc:spChg>
        <pc:spChg chg="add mod">
          <ac:chgData name="Markus Röllig" userId="30dd76edf877a089" providerId="LiveId" clId="{DECB373B-F9FF-4D3F-A976-536CBC244738}" dt="2020-03-05T12:41:48.657" v="5211" actId="20577"/>
          <ac:spMkLst>
            <pc:docMk/>
            <pc:sldMk cId="625312514" sldId="522"/>
            <ac:spMk id="11" creationId="{500DB2C2-973C-4B26-A470-DEFC5F7E86B8}"/>
          </ac:spMkLst>
        </pc:spChg>
        <pc:spChg chg="add del mod">
          <ac:chgData name="Markus Röllig" userId="30dd76edf877a089" providerId="LiveId" clId="{DECB373B-F9FF-4D3F-A976-536CBC244738}" dt="2020-03-05T12:24:27.978" v="4758" actId="478"/>
          <ac:spMkLst>
            <pc:docMk/>
            <pc:sldMk cId="625312514" sldId="522"/>
            <ac:spMk id="12" creationId="{515408A5-56C7-4A70-8A63-A6ABE93AFDF7}"/>
          </ac:spMkLst>
        </pc:spChg>
        <pc:spChg chg="add mod">
          <ac:chgData name="Markus Röllig" userId="30dd76edf877a089" providerId="LiveId" clId="{DECB373B-F9FF-4D3F-A976-536CBC244738}" dt="2020-03-05T12:33:32.744" v="4942" actId="14100"/>
          <ac:spMkLst>
            <pc:docMk/>
            <pc:sldMk cId="625312514" sldId="522"/>
            <ac:spMk id="13" creationId="{C3F01B10-CD98-439B-9233-9D36AD642466}"/>
          </ac:spMkLst>
        </pc:spChg>
        <pc:spChg chg="add mod">
          <ac:chgData name="Markus Röllig" userId="30dd76edf877a089" providerId="LiveId" clId="{DECB373B-F9FF-4D3F-A976-536CBC244738}" dt="2020-03-05T12:34:27.334" v="4957" actId="2085"/>
          <ac:spMkLst>
            <pc:docMk/>
            <pc:sldMk cId="625312514" sldId="522"/>
            <ac:spMk id="14" creationId="{8746E1B2-A606-47CE-8304-459A0DC67EB0}"/>
          </ac:spMkLst>
        </pc:spChg>
        <pc:spChg chg="add mod">
          <ac:chgData name="Markus Röllig" userId="30dd76edf877a089" providerId="LiveId" clId="{DECB373B-F9FF-4D3F-A976-536CBC244738}" dt="2020-03-05T12:38:06.829" v="5064" actId="20577"/>
          <ac:spMkLst>
            <pc:docMk/>
            <pc:sldMk cId="625312514" sldId="522"/>
            <ac:spMk id="15" creationId="{5519CAF9-4A39-4AC9-AC54-49B7AB4D28D7}"/>
          </ac:spMkLst>
        </pc:spChg>
        <pc:spChg chg="add mod">
          <ac:chgData name="Markus Röllig" userId="30dd76edf877a089" providerId="LiveId" clId="{DECB373B-F9FF-4D3F-A976-536CBC244738}" dt="2020-03-05T12:38:00.069" v="5057" actId="20577"/>
          <ac:spMkLst>
            <pc:docMk/>
            <pc:sldMk cId="625312514" sldId="522"/>
            <ac:spMk id="16" creationId="{F7D23FB6-99B2-4769-9197-D3590C5A6061}"/>
          </ac:spMkLst>
        </pc:spChg>
        <pc:spChg chg="add mod">
          <ac:chgData name="Markus Röllig" userId="30dd76edf877a089" providerId="LiveId" clId="{DECB373B-F9FF-4D3F-A976-536CBC244738}" dt="2020-03-05T12:37:52.125" v="5042" actId="20577"/>
          <ac:spMkLst>
            <pc:docMk/>
            <pc:sldMk cId="625312514" sldId="522"/>
            <ac:spMk id="17" creationId="{AA233282-7D4D-49EE-87D7-8EA5B55767C5}"/>
          </ac:spMkLst>
        </pc:spChg>
        <pc:spChg chg="add del mod">
          <ac:chgData name="Markus Röllig" userId="30dd76edf877a089" providerId="LiveId" clId="{DECB373B-F9FF-4D3F-A976-536CBC244738}" dt="2020-03-05T12:29:00.292" v="4813"/>
          <ac:spMkLst>
            <pc:docMk/>
            <pc:sldMk cId="625312514" sldId="522"/>
            <ac:spMk id="18" creationId="{08BEB353-7980-47C8-B5A0-4DCAF3A15EFB}"/>
          </ac:spMkLst>
        </pc:spChg>
        <pc:spChg chg="add del mod">
          <ac:chgData name="Markus Röllig" userId="30dd76edf877a089" providerId="LiveId" clId="{DECB373B-F9FF-4D3F-A976-536CBC244738}" dt="2020-03-05T12:29:00.293" v="4815"/>
          <ac:spMkLst>
            <pc:docMk/>
            <pc:sldMk cId="625312514" sldId="522"/>
            <ac:spMk id="19" creationId="{5B183B9E-431D-40AC-ACAD-115012987AA0}"/>
          </ac:spMkLst>
        </pc:spChg>
        <pc:spChg chg="add del mod">
          <ac:chgData name="Markus Röllig" userId="30dd76edf877a089" providerId="LiveId" clId="{DECB373B-F9FF-4D3F-A976-536CBC244738}" dt="2020-03-05T12:29:02.819" v="4816" actId="478"/>
          <ac:spMkLst>
            <pc:docMk/>
            <pc:sldMk cId="625312514" sldId="522"/>
            <ac:spMk id="20" creationId="{2022CD15-AC9D-419A-ADE0-E5C185FD3AC5}"/>
          </ac:spMkLst>
        </pc:spChg>
        <pc:spChg chg="add mod">
          <ac:chgData name="Markus Röllig" userId="30dd76edf877a089" providerId="LiveId" clId="{DECB373B-F9FF-4D3F-A976-536CBC244738}" dt="2020-03-05T12:31:00.363" v="4894" actId="1037"/>
          <ac:spMkLst>
            <pc:docMk/>
            <pc:sldMk cId="625312514" sldId="522"/>
            <ac:spMk id="21" creationId="{3197E04A-26CC-4B93-8EB4-5320B47961B3}"/>
          </ac:spMkLst>
        </pc:spChg>
        <pc:spChg chg="add mod">
          <ac:chgData name="Markus Röllig" userId="30dd76edf877a089" providerId="LiveId" clId="{DECB373B-F9FF-4D3F-A976-536CBC244738}" dt="2020-03-05T12:38:26.067" v="5083" actId="1076"/>
          <ac:spMkLst>
            <pc:docMk/>
            <pc:sldMk cId="625312514" sldId="522"/>
            <ac:spMk id="22" creationId="{117AB377-53E8-48F2-9FC2-39EE0F8978F6}"/>
          </ac:spMkLst>
        </pc:spChg>
        <pc:spChg chg="add mod">
          <ac:chgData name="Markus Röllig" userId="30dd76edf877a089" providerId="LiveId" clId="{DECB373B-F9FF-4D3F-A976-536CBC244738}" dt="2020-03-05T12:38:18.046" v="5082" actId="1037"/>
          <ac:spMkLst>
            <pc:docMk/>
            <pc:sldMk cId="625312514" sldId="522"/>
            <ac:spMk id="23" creationId="{7C96FCB9-F2FA-46F2-AB80-C11504EFCD15}"/>
          </ac:spMkLst>
        </pc:spChg>
        <pc:spChg chg="add mod">
          <ac:chgData name="Markus Röllig" userId="30dd76edf877a089" providerId="LiveId" clId="{DECB373B-F9FF-4D3F-A976-536CBC244738}" dt="2020-03-05T12:38:18.046" v="5082" actId="1037"/>
          <ac:spMkLst>
            <pc:docMk/>
            <pc:sldMk cId="625312514" sldId="522"/>
            <ac:spMk id="24" creationId="{88B2926C-06D1-40C4-83C1-36CD8977035C}"/>
          </ac:spMkLst>
        </pc:spChg>
        <pc:spChg chg="add mod">
          <ac:chgData name="Markus Röllig" userId="30dd76edf877a089" providerId="LiveId" clId="{DECB373B-F9FF-4D3F-A976-536CBC244738}" dt="2020-03-05T12:37:46.501" v="5028" actId="1076"/>
          <ac:spMkLst>
            <pc:docMk/>
            <pc:sldMk cId="625312514" sldId="522"/>
            <ac:spMk id="25" creationId="{F254BD4F-9780-46B5-A16B-20E428F39A04}"/>
          </ac:spMkLst>
        </pc:spChg>
        <pc:spChg chg="add mod">
          <ac:chgData name="Markus Röllig" userId="30dd76edf877a089" providerId="LiveId" clId="{DECB373B-F9FF-4D3F-A976-536CBC244738}" dt="2020-03-05T12:31:00.363" v="4894" actId="1037"/>
          <ac:spMkLst>
            <pc:docMk/>
            <pc:sldMk cId="625312514" sldId="522"/>
            <ac:spMk id="26" creationId="{B8C6ED47-E291-477F-B5AB-F1B9DA774A9E}"/>
          </ac:spMkLst>
        </pc:spChg>
        <pc:spChg chg="add mod">
          <ac:chgData name="Markus Röllig" userId="30dd76edf877a089" providerId="LiveId" clId="{DECB373B-F9FF-4D3F-A976-536CBC244738}" dt="2020-03-05T12:33:17.702" v="4940" actId="1076"/>
          <ac:spMkLst>
            <pc:docMk/>
            <pc:sldMk cId="625312514" sldId="522"/>
            <ac:spMk id="27" creationId="{7CAFC6D3-EF64-47C6-9043-021EAC21ACF3}"/>
          </ac:spMkLst>
        </pc:spChg>
        <pc:spChg chg="add mod">
          <ac:chgData name="Markus Röllig" userId="30dd76edf877a089" providerId="LiveId" clId="{DECB373B-F9FF-4D3F-A976-536CBC244738}" dt="2020-03-05T12:34:17.170" v="4955" actId="1076"/>
          <ac:spMkLst>
            <pc:docMk/>
            <pc:sldMk cId="625312514" sldId="522"/>
            <ac:spMk id="28" creationId="{03AACA6A-BB30-4156-B85F-D33EB74B15BD}"/>
          </ac:spMkLst>
        </pc:spChg>
        <pc:spChg chg="add mod">
          <ac:chgData name="Markus Röllig" userId="30dd76edf877a089" providerId="LiveId" clId="{DECB373B-F9FF-4D3F-A976-536CBC244738}" dt="2020-03-05T12:35:21.646" v="4974" actId="14100"/>
          <ac:spMkLst>
            <pc:docMk/>
            <pc:sldMk cId="625312514" sldId="522"/>
            <ac:spMk id="29" creationId="{EF6E2835-BD71-4270-A3E1-E3B8075FC4BA}"/>
          </ac:spMkLst>
        </pc:spChg>
        <pc:spChg chg="add mod">
          <ac:chgData name="Markus Röllig" userId="30dd76edf877a089" providerId="LiveId" clId="{DECB373B-F9FF-4D3F-A976-536CBC244738}" dt="2020-03-05T12:35:18.720" v="4973" actId="1076"/>
          <ac:spMkLst>
            <pc:docMk/>
            <pc:sldMk cId="625312514" sldId="522"/>
            <ac:spMk id="30" creationId="{C8832BE9-D5FB-489F-B867-3DF4CE7E031F}"/>
          </ac:spMkLst>
        </pc:spChg>
        <pc:spChg chg="add mod">
          <ac:chgData name="Markus Röllig" userId="30dd76edf877a089" providerId="LiveId" clId="{DECB373B-F9FF-4D3F-A976-536CBC244738}" dt="2020-03-05T12:35:15.569" v="4971" actId="1076"/>
          <ac:spMkLst>
            <pc:docMk/>
            <pc:sldMk cId="625312514" sldId="522"/>
            <ac:spMk id="31" creationId="{B295EED7-0FF7-4B4C-8568-F9A84A5BDD72}"/>
          </ac:spMkLst>
        </pc:spChg>
        <pc:spChg chg="add mod">
          <ac:chgData name="Markus Röllig" userId="30dd76edf877a089" providerId="LiveId" clId="{DECB373B-F9FF-4D3F-A976-536CBC244738}" dt="2020-03-05T12:35:09.337" v="4968" actId="14100"/>
          <ac:spMkLst>
            <pc:docMk/>
            <pc:sldMk cId="625312514" sldId="522"/>
            <ac:spMk id="32" creationId="{CC926277-2D1F-499D-9517-9E99011D612C}"/>
          </ac:spMkLst>
        </pc:spChg>
        <pc:spChg chg="add mod">
          <ac:chgData name="Markus Röllig" userId="30dd76edf877a089" providerId="LiveId" clId="{DECB373B-F9FF-4D3F-A976-536CBC244738}" dt="2020-03-05T12:35:05.118" v="4966" actId="688"/>
          <ac:spMkLst>
            <pc:docMk/>
            <pc:sldMk cId="625312514" sldId="522"/>
            <ac:spMk id="33" creationId="{A136D3E7-D15D-48B6-9C41-3D29E593B84E}"/>
          </ac:spMkLst>
        </pc:spChg>
        <pc:spChg chg="add mod">
          <ac:chgData name="Markus Röllig" userId="30dd76edf877a089" providerId="LiveId" clId="{DECB373B-F9FF-4D3F-A976-536CBC244738}" dt="2020-03-05T12:35:39.161" v="4982" actId="14100"/>
          <ac:spMkLst>
            <pc:docMk/>
            <pc:sldMk cId="625312514" sldId="522"/>
            <ac:spMk id="34" creationId="{1319E6B6-C13B-4FA2-81A1-01B1EFF8D352}"/>
          </ac:spMkLst>
        </pc:spChg>
        <pc:spChg chg="add mod">
          <ac:chgData name="Markus Röllig" userId="30dd76edf877a089" providerId="LiveId" clId="{DECB373B-F9FF-4D3F-A976-536CBC244738}" dt="2020-03-05T12:35:33.919" v="4980" actId="1076"/>
          <ac:spMkLst>
            <pc:docMk/>
            <pc:sldMk cId="625312514" sldId="522"/>
            <ac:spMk id="35" creationId="{2A4D616F-FF4F-45EE-A6DC-5FAD530C7FED}"/>
          </ac:spMkLst>
        </pc:spChg>
        <pc:spChg chg="add mod">
          <ac:chgData name="Markus Röllig" userId="30dd76edf877a089" providerId="LiveId" clId="{DECB373B-F9FF-4D3F-A976-536CBC244738}" dt="2020-03-05T12:35:58.540" v="4986" actId="2085"/>
          <ac:spMkLst>
            <pc:docMk/>
            <pc:sldMk cId="625312514" sldId="522"/>
            <ac:spMk id="36" creationId="{BCEA26AE-6B4A-4BEF-8F45-6917458DFC67}"/>
          </ac:spMkLst>
        </pc:spChg>
        <pc:spChg chg="add mod">
          <ac:chgData name="Markus Röllig" userId="30dd76edf877a089" providerId="LiveId" clId="{DECB373B-F9FF-4D3F-A976-536CBC244738}" dt="2020-03-05T12:36:13.034" v="4995" actId="1076"/>
          <ac:spMkLst>
            <pc:docMk/>
            <pc:sldMk cId="625312514" sldId="522"/>
            <ac:spMk id="37" creationId="{51FC1F50-F9EE-4181-B0DC-C7A1E0BD9994}"/>
          </ac:spMkLst>
        </pc:spChg>
        <pc:spChg chg="add mod">
          <ac:chgData name="Markus Röllig" userId="30dd76edf877a089" providerId="LiveId" clId="{DECB373B-F9FF-4D3F-A976-536CBC244738}" dt="2020-03-05T12:36:26.018" v="5002" actId="1076"/>
          <ac:spMkLst>
            <pc:docMk/>
            <pc:sldMk cId="625312514" sldId="522"/>
            <ac:spMk id="38" creationId="{4CC4059D-45A5-4B43-9122-91AE63B9F409}"/>
          </ac:spMkLst>
        </pc:spChg>
        <pc:spChg chg="add mod">
          <ac:chgData name="Markus Röllig" userId="30dd76edf877a089" providerId="LiveId" clId="{DECB373B-F9FF-4D3F-A976-536CBC244738}" dt="2020-03-05T12:36:06.521" v="4992" actId="14100"/>
          <ac:spMkLst>
            <pc:docMk/>
            <pc:sldMk cId="625312514" sldId="522"/>
            <ac:spMk id="39" creationId="{1320F3AE-7C16-417A-BD8D-CEF956D06DD1}"/>
          </ac:spMkLst>
        </pc:spChg>
        <pc:spChg chg="add mod">
          <ac:chgData name="Markus Röllig" userId="30dd76edf877a089" providerId="LiveId" clId="{DECB373B-F9FF-4D3F-A976-536CBC244738}" dt="2020-03-05T12:36:20.753" v="5001" actId="14100"/>
          <ac:spMkLst>
            <pc:docMk/>
            <pc:sldMk cId="625312514" sldId="522"/>
            <ac:spMk id="40" creationId="{CD337FD3-803A-45B2-8C90-24A43FB22930}"/>
          </ac:spMkLst>
        </pc:spChg>
        <pc:spChg chg="add mod">
          <ac:chgData name="Markus Röllig" userId="30dd76edf877a089" providerId="LiveId" clId="{DECB373B-F9FF-4D3F-A976-536CBC244738}" dt="2020-03-05T12:36:17.288" v="4999" actId="14100"/>
          <ac:spMkLst>
            <pc:docMk/>
            <pc:sldMk cId="625312514" sldId="522"/>
            <ac:spMk id="41" creationId="{632CF53C-88EA-4B19-A134-BDDDE063CB57}"/>
          </ac:spMkLst>
        </pc:spChg>
        <pc:spChg chg="add mod">
          <ac:chgData name="Markus Röllig" userId="30dd76edf877a089" providerId="LiveId" clId="{DECB373B-F9FF-4D3F-A976-536CBC244738}" dt="2020-03-05T12:39:37.235" v="5094" actId="1076"/>
          <ac:spMkLst>
            <pc:docMk/>
            <pc:sldMk cId="625312514" sldId="522"/>
            <ac:spMk id="42" creationId="{87468057-F249-4DED-9DBD-6CA552275252}"/>
          </ac:spMkLst>
        </pc:spChg>
        <pc:spChg chg="add mod">
          <ac:chgData name="Markus Röllig" userId="30dd76edf877a089" providerId="LiveId" clId="{DECB373B-F9FF-4D3F-A976-536CBC244738}" dt="2020-03-06T11:32:39.037" v="9598" actId="58"/>
          <ac:spMkLst>
            <pc:docMk/>
            <pc:sldMk cId="625312514" sldId="522"/>
            <ac:spMk id="43" creationId="{F2454366-DEEA-4B09-9D73-564FED9DE52A}"/>
          </ac:spMkLst>
        </pc:spChg>
        <pc:spChg chg="add mod">
          <ac:chgData name="Markus Röllig" userId="30dd76edf877a089" providerId="LiveId" clId="{DECB373B-F9FF-4D3F-A976-536CBC244738}" dt="2020-03-05T12:44:43.384" v="5289" actId="1076"/>
          <ac:spMkLst>
            <pc:docMk/>
            <pc:sldMk cId="625312514" sldId="522"/>
            <ac:spMk id="44" creationId="{DC299CED-BF1B-48A5-A645-9A0A32E92543}"/>
          </ac:spMkLst>
        </pc:spChg>
        <pc:spChg chg="add mod">
          <ac:chgData name="Markus Röllig" userId="30dd76edf877a089" providerId="LiveId" clId="{DECB373B-F9FF-4D3F-A976-536CBC244738}" dt="2020-03-05T12:52:33.946" v="5580" actId="58"/>
          <ac:spMkLst>
            <pc:docMk/>
            <pc:sldMk cId="625312514" sldId="522"/>
            <ac:spMk id="46" creationId="{ADA6D722-A196-4CCE-B1EF-7438EFFF5C25}"/>
          </ac:spMkLst>
        </pc:spChg>
        <pc:spChg chg="add mod">
          <ac:chgData name="Markus Röllig" userId="30dd76edf877a089" providerId="LiveId" clId="{DECB373B-F9FF-4D3F-A976-536CBC244738}" dt="2020-03-05T12:43:55.987" v="5270" actId="1076"/>
          <ac:spMkLst>
            <pc:docMk/>
            <pc:sldMk cId="625312514" sldId="522"/>
            <ac:spMk id="47" creationId="{EB2AB967-E6CF-4869-A435-6E9F28496E95}"/>
          </ac:spMkLst>
        </pc:spChg>
        <pc:spChg chg="add mod">
          <ac:chgData name="Markus Röllig" userId="30dd76edf877a089" providerId="LiveId" clId="{DECB373B-F9FF-4D3F-A976-536CBC244738}" dt="2020-03-05T12:44:00.780" v="5273" actId="688"/>
          <ac:spMkLst>
            <pc:docMk/>
            <pc:sldMk cId="625312514" sldId="522"/>
            <ac:spMk id="48" creationId="{49CFB8CF-4730-461F-8389-E8F6EB066455}"/>
          </ac:spMkLst>
        </pc:spChg>
        <pc:spChg chg="add mod">
          <ac:chgData name="Markus Röllig" userId="30dd76edf877a089" providerId="LiveId" clId="{DECB373B-F9FF-4D3F-A976-536CBC244738}" dt="2020-03-05T12:44:05.866" v="5276" actId="688"/>
          <ac:spMkLst>
            <pc:docMk/>
            <pc:sldMk cId="625312514" sldId="522"/>
            <ac:spMk id="49" creationId="{AAC3F0D9-55A5-4889-9699-2F8487E14D02}"/>
          </ac:spMkLst>
        </pc:spChg>
        <pc:spChg chg="add mod">
          <ac:chgData name="Markus Röllig" userId="30dd76edf877a089" providerId="LiveId" clId="{DECB373B-F9FF-4D3F-A976-536CBC244738}" dt="2020-03-05T12:44:13.077" v="5280" actId="1076"/>
          <ac:spMkLst>
            <pc:docMk/>
            <pc:sldMk cId="625312514" sldId="522"/>
            <ac:spMk id="50" creationId="{7BE08BDE-091B-48DE-864E-ADD6E4A6C9C9}"/>
          </ac:spMkLst>
        </pc:spChg>
        <pc:spChg chg="add mod">
          <ac:chgData name="Markus Röllig" userId="30dd76edf877a089" providerId="LiveId" clId="{DECB373B-F9FF-4D3F-A976-536CBC244738}" dt="2020-03-05T12:44:18.173" v="5283" actId="688"/>
          <ac:spMkLst>
            <pc:docMk/>
            <pc:sldMk cId="625312514" sldId="522"/>
            <ac:spMk id="51" creationId="{9797B59E-6683-439A-89F2-800D940CD5AF}"/>
          </ac:spMkLst>
        </pc:spChg>
        <pc:spChg chg="add mod">
          <ac:chgData name="Markus Röllig" userId="30dd76edf877a089" providerId="LiveId" clId="{DECB373B-F9FF-4D3F-A976-536CBC244738}" dt="2020-03-05T12:44:33.417" v="5287" actId="1076"/>
          <ac:spMkLst>
            <pc:docMk/>
            <pc:sldMk cId="625312514" sldId="522"/>
            <ac:spMk id="52" creationId="{BACD6879-B563-4FCD-B55C-6DAC7FF25421}"/>
          </ac:spMkLst>
        </pc:spChg>
        <pc:picChg chg="add del mod">
          <ac:chgData name="Markus Röllig" userId="30dd76edf877a089" providerId="LiveId" clId="{DECB373B-F9FF-4D3F-A976-536CBC244738}" dt="2020-03-05T12:40:50.529" v="5110" actId="478"/>
          <ac:picMkLst>
            <pc:docMk/>
            <pc:sldMk cId="625312514" sldId="522"/>
            <ac:picMk id="8" creationId="{C842DCE8-F372-45EB-8D35-BA9353BF87C9}"/>
          </ac:picMkLst>
        </pc:picChg>
      </pc:sldChg>
      <pc:sldChg chg="addSp delSp modSp add del modTransition">
        <pc:chgData name="Markus Röllig" userId="30dd76edf877a089" providerId="LiveId" clId="{DECB373B-F9FF-4D3F-A976-536CBC244738}" dt="2020-03-09T09:20:59.508" v="9724" actId="2696"/>
        <pc:sldMkLst>
          <pc:docMk/>
          <pc:sldMk cId="3854695034" sldId="523"/>
        </pc:sldMkLst>
        <pc:spChg chg="mod">
          <ac:chgData name="Markus Röllig" userId="30dd76edf877a089" providerId="LiveId" clId="{DECB373B-F9FF-4D3F-A976-536CBC244738}" dt="2020-03-05T11:53:20.367" v="4198" actId="20577"/>
          <ac:spMkLst>
            <pc:docMk/>
            <pc:sldMk cId="3854695034" sldId="523"/>
            <ac:spMk id="2" creationId="{9B25EA9D-8051-4855-B67D-6ECD8C3450BF}"/>
          </ac:spMkLst>
        </pc:spChg>
        <pc:spChg chg="del">
          <ac:chgData name="Markus Röllig" userId="30dd76edf877a089" providerId="LiveId" clId="{DECB373B-F9FF-4D3F-A976-536CBC244738}" dt="2020-03-05T11:53:34.591" v="4199" actId="931"/>
          <ac:spMkLst>
            <pc:docMk/>
            <pc:sldMk cId="3854695034" sldId="523"/>
            <ac:spMk id="4" creationId="{90FB06B8-EED8-4483-893C-608350733570}"/>
          </ac:spMkLst>
        </pc:spChg>
        <pc:spChg chg="add mod">
          <ac:chgData name="Markus Röllig" userId="30dd76edf877a089" providerId="LiveId" clId="{DECB373B-F9FF-4D3F-A976-536CBC244738}" dt="2020-03-05T11:54:13.667" v="4225" actId="1076"/>
          <ac:spMkLst>
            <pc:docMk/>
            <pc:sldMk cId="3854695034" sldId="523"/>
            <ac:spMk id="7" creationId="{03813BA3-EB23-4911-9C78-FCD602BC90BB}"/>
          </ac:spMkLst>
        </pc:spChg>
        <pc:spChg chg="add mod">
          <ac:chgData name="Markus Röllig" userId="30dd76edf877a089" providerId="LiveId" clId="{DECB373B-F9FF-4D3F-A976-536CBC244738}" dt="2020-03-05T11:54:39.914" v="4232" actId="688"/>
          <ac:spMkLst>
            <pc:docMk/>
            <pc:sldMk cId="3854695034" sldId="523"/>
            <ac:spMk id="8" creationId="{99E374E8-9A82-41CC-A81F-992EBC8EAF22}"/>
          </ac:spMkLst>
        </pc:spChg>
        <pc:spChg chg="add mod">
          <ac:chgData name="Markus Röllig" userId="30dd76edf877a089" providerId="LiveId" clId="{DECB373B-F9FF-4D3F-A976-536CBC244738}" dt="2020-03-05T11:54:36.821" v="4231" actId="1076"/>
          <ac:spMkLst>
            <pc:docMk/>
            <pc:sldMk cId="3854695034" sldId="523"/>
            <ac:spMk id="9" creationId="{6A944F9A-C4F3-4050-B3E1-FAA54E24022B}"/>
          </ac:spMkLst>
        </pc:spChg>
        <pc:spChg chg="add mod">
          <ac:chgData name="Markus Röllig" userId="30dd76edf877a089" providerId="LiveId" clId="{DECB373B-F9FF-4D3F-A976-536CBC244738}" dt="2020-03-05T11:54:50.027" v="4236" actId="1076"/>
          <ac:spMkLst>
            <pc:docMk/>
            <pc:sldMk cId="3854695034" sldId="523"/>
            <ac:spMk id="10" creationId="{BC874A36-02BB-4EAF-8AD5-DA2715494F91}"/>
          </ac:spMkLst>
        </pc:spChg>
        <pc:picChg chg="add mod">
          <ac:chgData name="Markus Röllig" userId="30dd76edf877a089" providerId="LiveId" clId="{DECB373B-F9FF-4D3F-A976-536CBC244738}" dt="2020-03-05T11:53:34.591" v="4199" actId="931"/>
          <ac:picMkLst>
            <pc:docMk/>
            <pc:sldMk cId="3854695034" sldId="523"/>
            <ac:picMk id="6" creationId="{88BDC364-A757-4327-990B-AFBCEBF6E381}"/>
          </ac:picMkLst>
        </pc:picChg>
      </pc:sldChg>
      <pc:sldChg chg="addSp delSp modSp add modAnim">
        <pc:chgData name="Markus Röllig" userId="30dd76edf877a089" providerId="LiveId" clId="{DECB373B-F9FF-4D3F-A976-536CBC244738}" dt="2020-03-06T11:29:55.487" v="9597" actId="20577"/>
        <pc:sldMkLst>
          <pc:docMk/>
          <pc:sldMk cId="2924025674" sldId="524"/>
        </pc:sldMkLst>
        <pc:spChg chg="mod">
          <ac:chgData name="Markus Röllig" userId="30dd76edf877a089" providerId="LiveId" clId="{DECB373B-F9FF-4D3F-A976-536CBC244738}" dt="2020-03-06T11:29:41.439" v="9596" actId="27636"/>
          <ac:spMkLst>
            <pc:docMk/>
            <pc:sldMk cId="2924025674" sldId="524"/>
            <ac:spMk id="3" creationId="{D9758DBC-4390-4CA7-9732-1F8B93B0047D}"/>
          </ac:spMkLst>
        </pc:spChg>
        <pc:spChg chg="add mod">
          <ac:chgData name="Markus Röllig" userId="30dd76edf877a089" providerId="LiveId" clId="{DECB373B-F9FF-4D3F-A976-536CBC244738}" dt="2020-03-06T11:29:41.434" v="9595" actId="27636"/>
          <ac:spMkLst>
            <pc:docMk/>
            <pc:sldMk cId="2924025674" sldId="524"/>
            <ac:spMk id="5" creationId="{24D7B34B-CBDB-4B24-9495-F067520C37DE}"/>
          </ac:spMkLst>
        </pc:spChg>
        <pc:spChg chg="del">
          <ac:chgData name="Markus Röllig" userId="30dd76edf877a089" providerId="LiveId" clId="{DECB373B-F9FF-4D3F-A976-536CBC244738}" dt="2020-03-05T11:56:41.839" v="4239" actId="478"/>
          <ac:spMkLst>
            <pc:docMk/>
            <pc:sldMk cId="2924025674" sldId="524"/>
            <ac:spMk id="7" creationId="{03813BA3-EB23-4911-9C78-FCD602BC90BB}"/>
          </ac:spMkLst>
        </pc:spChg>
        <pc:spChg chg="del">
          <ac:chgData name="Markus Röllig" userId="30dd76edf877a089" providerId="LiveId" clId="{DECB373B-F9FF-4D3F-A976-536CBC244738}" dt="2020-03-05T12:00:24.920" v="4461" actId="478"/>
          <ac:spMkLst>
            <pc:docMk/>
            <pc:sldMk cId="2924025674" sldId="524"/>
            <ac:spMk id="8" creationId="{99E374E8-9A82-41CC-A81F-992EBC8EAF22}"/>
          </ac:spMkLst>
        </pc:spChg>
        <pc:spChg chg="del">
          <ac:chgData name="Markus Röllig" userId="30dd76edf877a089" providerId="LiveId" clId="{DECB373B-F9FF-4D3F-A976-536CBC244738}" dt="2020-03-05T12:00:24.920" v="4461" actId="478"/>
          <ac:spMkLst>
            <pc:docMk/>
            <pc:sldMk cId="2924025674" sldId="524"/>
            <ac:spMk id="9" creationId="{6A944F9A-C4F3-4050-B3E1-FAA54E24022B}"/>
          </ac:spMkLst>
        </pc:spChg>
        <pc:spChg chg="del">
          <ac:chgData name="Markus Röllig" userId="30dd76edf877a089" providerId="LiveId" clId="{DECB373B-F9FF-4D3F-A976-536CBC244738}" dt="2020-03-05T12:00:24.920" v="4461" actId="478"/>
          <ac:spMkLst>
            <pc:docMk/>
            <pc:sldMk cId="2924025674" sldId="524"/>
            <ac:spMk id="10" creationId="{BC874A36-02BB-4EAF-8AD5-DA2715494F91}"/>
          </ac:spMkLst>
        </pc:spChg>
        <pc:spChg chg="add mod">
          <ac:chgData name="Markus Röllig" userId="30dd76edf877a089" providerId="LiveId" clId="{DECB373B-F9FF-4D3F-A976-536CBC244738}" dt="2020-03-06T11:29:55.487" v="9597" actId="20577"/>
          <ac:spMkLst>
            <pc:docMk/>
            <pc:sldMk cId="2924025674" sldId="524"/>
            <ac:spMk id="11" creationId="{541DA991-31DA-4444-B8EC-A9E6B83B64FA}"/>
          </ac:spMkLst>
        </pc:spChg>
        <pc:spChg chg="add del mod">
          <ac:chgData name="Markus Röllig" userId="30dd76edf877a089" providerId="LiveId" clId="{DECB373B-F9FF-4D3F-A976-536CBC244738}" dt="2020-03-05T12:07:15.859" v="4649" actId="478"/>
          <ac:spMkLst>
            <pc:docMk/>
            <pc:sldMk cId="2924025674" sldId="524"/>
            <ac:spMk id="12" creationId="{47030893-8DCC-4240-AAC8-C40334D315D7}"/>
          </ac:spMkLst>
        </pc:spChg>
        <pc:spChg chg="add mod topLvl">
          <ac:chgData name="Markus Röllig" userId="30dd76edf877a089" providerId="LiveId" clId="{DECB373B-F9FF-4D3F-A976-536CBC244738}" dt="2020-03-05T12:17:24.460" v="4707" actId="14100"/>
          <ac:spMkLst>
            <pc:docMk/>
            <pc:sldMk cId="2924025674" sldId="524"/>
            <ac:spMk id="13" creationId="{382717DB-050E-465D-AD20-021D33055C76}"/>
          </ac:spMkLst>
        </pc:spChg>
        <pc:spChg chg="add mod topLvl">
          <ac:chgData name="Markus Röllig" userId="30dd76edf877a089" providerId="LiveId" clId="{DECB373B-F9FF-4D3F-A976-536CBC244738}" dt="2020-03-05T12:17:33.831" v="4709" actId="14100"/>
          <ac:spMkLst>
            <pc:docMk/>
            <pc:sldMk cId="2924025674" sldId="524"/>
            <ac:spMk id="14" creationId="{FE7EB37F-7ACA-4081-B4ED-646A6B6177B6}"/>
          </ac:spMkLst>
        </pc:spChg>
        <pc:spChg chg="add mod">
          <ac:chgData name="Markus Röllig" userId="30dd76edf877a089" providerId="LiveId" clId="{DECB373B-F9FF-4D3F-A976-536CBC244738}" dt="2020-03-05T12:13:18.417" v="4684" actId="164"/>
          <ac:spMkLst>
            <pc:docMk/>
            <pc:sldMk cId="2924025674" sldId="524"/>
            <ac:spMk id="16" creationId="{53221943-8E5C-4BF3-A89C-6F16A1C650DF}"/>
          </ac:spMkLst>
        </pc:spChg>
        <pc:spChg chg="add mod ord">
          <ac:chgData name="Markus Röllig" userId="30dd76edf877a089" providerId="LiveId" clId="{DECB373B-F9FF-4D3F-A976-536CBC244738}" dt="2020-03-05T12:19:13.050" v="4721" actId="167"/>
          <ac:spMkLst>
            <pc:docMk/>
            <pc:sldMk cId="2924025674" sldId="524"/>
            <ac:spMk id="18" creationId="{3A177911-A686-4644-B416-CCE6C1C629B1}"/>
          </ac:spMkLst>
        </pc:spChg>
        <pc:grpChg chg="add del mod">
          <ac:chgData name="Markus Röllig" userId="30dd76edf877a089" providerId="LiveId" clId="{DECB373B-F9FF-4D3F-A976-536CBC244738}" dt="2020-03-05T12:12:14.978" v="4676" actId="165"/>
          <ac:grpSpMkLst>
            <pc:docMk/>
            <pc:sldMk cId="2924025674" sldId="524"/>
            <ac:grpSpMk id="15" creationId="{D3B436EA-5E35-4955-A45A-9825170C904E}"/>
          </ac:grpSpMkLst>
        </pc:grpChg>
        <pc:grpChg chg="add mod">
          <ac:chgData name="Markus Röllig" userId="30dd76edf877a089" providerId="LiveId" clId="{DECB373B-F9FF-4D3F-A976-536CBC244738}" dt="2020-03-05T12:15:06.252" v="4689" actId="1076"/>
          <ac:grpSpMkLst>
            <pc:docMk/>
            <pc:sldMk cId="2924025674" sldId="524"/>
            <ac:grpSpMk id="17" creationId="{A1B12FD8-6E43-495C-BA63-7A0760CFE7EC}"/>
          </ac:grpSpMkLst>
        </pc:grpChg>
        <pc:picChg chg="del">
          <ac:chgData name="Markus Röllig" userId="30dd76edf877a089" providerId="LiveId" clId="{DECB373B-F9FF-4D3F-A976-536CBC244738}" dt="2020-03-05T11:56:38.725" v="4238" actId="478"/>
          <ac:picMkLst>
            <pc:docMk/>
            <pc:sldMk cId="2924025674" sldId="524"/>
            <ac:picMk id="6" creationId="{88BDC364-A757-4327-990B-AFBCEBF6E381}"/>
          </ac:picMkLst>
        </pc:picChg>
      </pc:sldChg>
      <pc:sldChg chg="modSp add">
        <pc:chgData name="Markus Röllig" userId="30dd76edf877a089" providerId="LiveId" clId="{DECB373B-F9FF-4D3F-A976-536CBC244738}" dt="2020-03-05T12:47:45.795" v="5531"/>
        <pc:sldMkLst>
          <pc:docMk/>
          <pc:sldMk cId="791013774" sldId="525"/>
        </pc:sldMkLst>
        <pc:spChg chg="mod">
          <ac:chgData name="Markus Röllig" userId="30dd76edf877a089" providerId="LiveId" clId="{DECB373B-F9FF-4D3F-A976-536CBC244738}" dt="2020-03-05T12:47:45.795" v="5531"/>
          <ac:spMkLst>
            <pc:docMk/>
            <pc:sldMk cId="791013774" sldId="525"/>
            <ac:spMk id="4" creationId="{047890D9-501A-41ED-9690-1F27F35477E0}"/>
          </ac:spMkLst>
        </pc:spChg>
        <pc:spChg chg="mod">
          <ac:chgData name="Markus Röllig" userId="30dd76edf877a089" providerId="LiveId" clId="{DECB373B-F9FF-4D3F-A976-536CBC244738}" dt="2020-03-05T12:47:13.704" v="5529" actId="58"/>
          <ac:spMkLst>
            <pc:docMk/>
            <pc:sldMk cId="791013774" sldId="525"/>
            <ac:spMk id="46" creationId="{ADA6D722-A196-4CCE-B1EF-7438EFFF5C25}"/>
          </ac:spMkLst>
        </pc:spChg>
      </pc:sldChg>
      <pc:sldChg chg="addSp delSp modSp add">
        <pc:chgData name="Markus Röllig" userId="30dd76edf877a089" providerId="LiveId" clId="{DECB373B-F9FF-4D3F-A976-536CBC244738}" dt="2020-03-05T13:02:49.791" v="6054" actId="20577"/>
        <pc:sldMkLst>
          <pc:docMk/>
          <pc:sldMk cId="4191389437" sldId="526"/>
        </pc:sldMkLst>
        <pc:spChg chg="mod">
          <ac:chgData name="Markus Röllig" userId="30dd76edf877a089" providerId="LiveId" clId="{DECB373B-F9FF-4D3F-A976-536CBC244738}" dt="2020-03-05T13:01:33.326" v="5918" actId="20577"/>
          <ac:spMkLst>
            <pc:docMk/>
            <pc:sldMk cId="4191389437" sldId="526"/>
            <ac:spMk id="2" creationId="{D368DEB7-4581-432E-A7A0-2BCC2BB55BC0}"/>
          </ac:spMkLst>
        </pc:spChg>
        <pc:spChg chg="del">
          <ac:chgData name="Markus Röllig" userId="30dd76edf877a089" providerId="LiveId" clId="{DECB373B-F9FF-4D3F-A976-536CBC244738}" dt="2020-03-05T12:48:42.996" v="5533" actId="931"/>
          <ac:spMkLst>
            <pc:docMk/>
            <pc:sldMk cId="4191389437" sldId="526"/>
            <ac:spMk id="3" creationId="{93CD35CE-14D2-4731-BAA2-529C4D71C174}"/>
          </ac:spMkLst>
        </pc:spChg>
        <pc:spChg chg="add mod">
          <ac:chgData name="Markus Röllig" userId="30dd76edf877a089" providerId="LiveId" clId="{DECB373B-F9FF-4D3F-A976-536CBC244738}" dt="2020-03-05T13:02:49.791" v="6054" actId="20577"/>
          <ac:spMkLst>
            <pc:docMk/>
            <pc:sldMk cId="4191389437" sldId="526"/>
            <ac:spMk id="6" creationId="{2651D2C1-5F82-45C6-92E2-34BF56708F2B}"/>
          </ac:spMkLst>
        </pc:spChg>
        <pc:picChg chg="add mod">
          <ac:chgData name="Markus Röllig" userId="30dd76edf877a089" providerId="LiveId" clId="{DECB373B-F9FF-4D3F-A976-536CBC244738}" dt="2020-03-05T12:48:47.210" v="5534" actId="14100"/>
          <ac:picMkLst>
            <pc:docMk/>
            <pc:sldMk cId="4191389437" sldId="526"/>
            <ac:picMk id="5" creationId="{CC7A4938-D209-43B2-BB54-65D9CC32D7F5}"/>
          </ac:picMkLst>
        </pc:picChg>
      </pc:sldChg>
      <pc:sldChg chg="addSp delSp modSp add">
        <pc:chgData name="Markus Röllig" userId="30dd76edf877a089" providerId="LiveId" clId="{DECB373B-F9FF-4D3F-A976-536CBC244738}" dt="2020-03-06T11:34:30.523" v="9599" actId="20577"/>
        <pc:sldMkLst>
          <pc:docMk/>
          <pc:sldMk cId="1385674022" sldId="527"/>
        </pc:sldMkLst>
        <pc:spChg chg="mod">
          <ac:chgData name="Markus Röllig" userId="30dd76edf877a089" providerId="LiveId" clId="{DECB373B-F9FF-4D3F-A976-536CBC244738}" dt="2020-03-05T12:55:50.131" v="5775" actId="20577"/>
          <ac:spMkLst>
            <pc:docMk/>
            <pc:sldMk cId="1385674022" sldId="527"/>
            <ac:spMk id="2" creationId="{1DD4D365-8FDA-43C4-95FF-27EC37525441}"/>
          </ac:spMkLst>
        </pc:spChg>
        <pc:spChg chg="mod">
          <ac:chgData name="Markus Röllig" userId="30dd76edf877a089" providerId="LiveId" clId="{DECB373B-F9FF-4D3F-A976-536CBC244738}" dt="2020-03-06T11:34:30.523" v="9599" actId="20577"/>
          <ac:spMkLst>
            <pc:docMk/>
            <pc:sldMk cId="1385674022" sldId="527"/>
            <ac:spMk id="3" creationId="{BB9AD909-F0E2-4AB8-8243-DADB39271145}"/>
          </ac:spMkLst>
        </pc:spChg>
        <pc:spChg chg="del">
          <ac:chgData name="Markus Röllig" userId="30dd76edf877a089" providerId="LiveId" clId="{DECB373B-F9FF-4D3F-A976-536CBC244738}" dt="2020-03-05T12:51:27.413" v="5536"/>
          <ac:spMkLst>
            <pc:docMk/>
            <pc:sldMk cId="1385674022" sldId="527"/>
            <ac:spMk id="4" creationId="{B6CB711A-4B0E-4F5F-8C84-B797BE656744}"/>
          </ac:spMkLst>
        </pc:spChg>
        <pc:spChg chg="add mod">
          <ac:chgData name="Markus Röllig" userId="30dd76edf877a089" providerId="LiveId" clId="{DECB373B-F9FF-4D3F-A976-536CBC244738}" dt="2020-03-05T12:51:43.047" v="5552" actId="1076"/>
          <ac:spMkLst>
            <pc:docMk/>
            <pc:sldMk cId="1385674022" sldId="527"/>
            <ac:spMk id="7" creationId="{BCA2F602-1DF2-48FF-B7A4-12BEFB1C33EB}"/>
          </ac:spMkLst>
        </pc:spChg>
        <pc:picChg chg="add mod">
          <ac:chgData name="Markus Röllig" userId="30dd76edf877a089" providerId="LiveId" clId="{DECB373B-F9FF-4D3F-A976-536CBC244738}" dt="2020-03-05T12:51:30.502" v="5537" actId="14100"/>
          <ac:picMkLst>
            <pc:docMk/>
            <pc:sldMk cId="1385674022" sldId="527"/>
            <ac:picMk id="6" creationId="{80B621C6-715F-4C97-BD61-B24D4879099B}"/>
          </ac:picMkLst>
        </pc:picChg>
      </pc:sldChg>
      <pc:sldChg chg="addSp delSp modSp add">
        <pc:chgData name="Markus Röllig" userId="30dd76edf877a089" providerId="LiveId" clId="{DECB373B-F9FF-4D3F-A976-536CBC244738}" dt="2020-03-06T11:34:43.956" v="9603" actId="20577"/>
        <pc:sldMkLst>
          <pc:docMk/>
          <pc:sldMk cId="731130714" sldId="528"/>
        </pc:sldMkLst>
        <pc:spChg chg="mod">
          <ac:chgData name="Markus Röllig" userId="30dd76edf877a089" providerId="LiveId" clId="{DECB373B-F9FF-4D3F-A976-536CBC244738}" dt="2020-03-05T12:55:34.733" v="5769" actId="20577"/>
          <ac:spMkLst>
            <pc:docMk/>
            <pc:sldMk cId="731130714" sldId="528"/>
            <ac:spMk id="2" creationId="{1DD4D365-8FDA-43C4-95FF-27EC37525441}"/>
          </ac:spMkLst>
        </pc:spChg>
        <pc:spChg chg="mod">
          <ac:chgData name="Markus Röllig" userId="30dd76edf877a089" providerId="LiveId" clId="{DECB373B-F9FF-4D3F-A976-536CBC244738}" dt="2020-03-06T11:34:43.956" v="9603" actId="20577"/>
          <ac:spMkLst>
            <pc:docMk/>
            <pc:sldMk cId="731130714" sldId="528"/>
            <ac:spMk id="3" creationId="{BB9AD909-F0E2-4AB8-8243-DADB39271145}"/>
          </ac:spMkLst>
        </pc:spChg>
        <pc:spChg chg="add del mod">
          <ac:chgData name="Markus Röllig" userId="30dd76edf877a089" providerId="LiveId" clId="{DECB373B-F9FF-4D3F-A976-536CBC244738}" dt="2020-03-05T12:55:25.139" v="5764" actId="478"/>
          <ac:spMkLst>
            <pc:docMk/>
            <pc:sldMk cId="731130714" sldId="528"/>
            <ac:spMk id="9" creationId="{32249C6C-65BA-4B80-A40E-C3F69A5DA721}"/>
          </ac:spMkLst>
        </pc:spChg>
        <pc:picChg chg="add mod ord">
          <ac:chgData name="Markus Röllig" userId="30dd76edf877a089" providerId="LiveId" clId="{DECB373B-F9FF-4D3F-A976-536CBC244738}" dt="2020-03-05T12:55:20.101" v="5762" actId="167"/>
          <ac:picMkLst>
            <pc:docMk/>
            <pc:sldMk cId="731130714" sldId="528"/>
            <ac:picMk id="5" creationId="{D8743AE7-0C88-4A31-A0E3-8F12DA644ABA}"/>
          </ac:picMkLst>
        </pc:picChg>
        <pc:picChg chg="del">
          <ac:chgData name="Markus Röllig" userId="30dd76edf877a089" providerId="LiveId" clId="{DECB373B-F9FF-4D3F-A976-536CBC244738}" dt="2020-03-05T12:55:21.358" v="5763" actId="478"/>
          <ac:picMkLst>
            <pc:docMk/>
            <pc:sldMk cId="731130714" sldId="528"/>
            <ac:picMk id="6" creationId="{80B621C6-715F-4C97-BD61-B24D4879099B}"/>
          </ac:picMkLst>
        </pc:picChg>
      </pc:sldChg>
      <pc:sldChg chg="addSp delSp modSp add delAnim modAnim">
        <pc:chgData name="Markus Röllig" userId="30dd76edf877a089" providerId="LiveId" clId="{DECB373B-F9FF-4D3F-A976-536CBC244738}" dt="2020-03-06T11:39:40.204" v="9614" actId="478"/>
        <pc:sldMkLst>
          <pc:docMk/>
          <pc:sldMk cId="2554544324" sldId="529"/>
        </pc:sldMkLst>
        <pc:spChg chg="mod">
          <ac:chgData name="Markus Röllig" userId="30dd76edf877a089" providerId="LiveId" clId="{DECB373B-F9FF-4D3F-A976-536CBC244738}" dt="2020-03-05T12:59:42.805" v="5808" actId="20577"/>
          <ac:spMkLst>
            <pc:docMk/>
            <pc:sldMk cId="2554544324" sldId="529"/>
            <ac:spMk id="2" creationId="{2011541B-1D8B-4836-886D-C8E5B4C5CAB0}"/>
          </ac:spMkLst>
        </pc:spChg>
        <pc:spChg chg="mod">
          <ac:chgData name="Markus Röllig" userId="30dd76edf877a089" providerId="LiveId" clId="{DECB373B-F9FF-4D3F-A976-536CBC244738}" dt="2020-03-05T13:01:08.372" v="5913" actId="20577"/>
          <ac:spMkLst>
            <pc:docMk/>
            <pc:sldMk cId="2554544324" sldId="529"/>
            <ac:spMk id="3" creationId="{45631E0C-B39A-4D62-B502-771DBEDF9F59}"/>
          </ac:spMkLst>
        </pc:spChg>
        <pc:spChg chg="del mod">
          <ac:chgData name="Markus Röllig" userId="30dd76edf877a089" providerId="LiveId" clId="{DECB373B-F9FF-4D3F-A976-536CBC244738}" dt="2020-03-05T12:59:35.666" v="5801"/>
          <ac:spMkLst>
            <pc:docMk/>
            <pc:sldMk cId="2554544324" sldId="529"/>
            <ac:spMk id="4" creationId="{4777B8D6-3E62-4885-B914-A52184E3C55D}"/>
          </ac:spMkLst>
        </pc:spChg>
        <pc:spChg chg="add mod">
          <ac:chgData name="Markus Röllig" userId="30dd76edf877a089" providerId="LiveId" clId="{DECB373B-F9FF-4D3F-A976-536CBC244738}" dt="2020-03-05T13:03:33.220" v="6070" actId="1076"/>
          <ac:spMkLst>
            <pc:docMk/>
            <pc:sldMk cId="2554544324" sldId="529"/>
            <ac:spMk id="7" creationId="{2C7E7EB5-D20A-4526-8C5A-2574022F8245}"/>
          </ac:spMkLst>
        </pc:spChg>
        <pc:spChg chg="add del mod">
          <ac:chgData name="Markus Röllig" userId="30dd76edf877a089" providerId="LiveId" clId="{DECB373B-F9FF-4D3F-A976-536CBC244738}" dt="2020-03-06T11:38:19.733" v="9605" actId="478"/>
          <ac:spMkLst>
            <pc:docMk/>
            <pc:sldMk cId="2554544324" sldId="529"/>
            <ac:spMk id="8" creationId="{5E5E5BDB-1B85-4FF0-A6C4-BFD90AC817F1}"/>
          </ac:spMkLst>
        </pc:spChg>
        <pc:spChg chg="add del mod">
          <ac:chgData name="Markus Röllig" userId="30dd76edf877a089" providerId="LiveId" clId="{DECB373B-F9FF-4D3F-A976-536CBC244738}" dt="2020-03-06T11:39:40.204" v="9614" actId="478"/>
          <ac:spMkLst>
            <pc:docMk/>
            <pc:sldMk cId="2554544324" sldId="529"/>
            <ac:spMk id="9" creationId="{F65FF744-CB27-424E-B1ED-953E443E90C1}"/>
          </ac:spMkLst>
        </pc:spChg>
        <pc:picChg chg="add mod">
          <ac:chgData name="Markus Röllig" userId="30dd76edf877a089" providerId="LiveId" clId="{DECB373B-F9FF-4D3F-A976-536CBC244738}" dt="2020-03-05T12:59:40.422" v="5803" actId="1076"/>
          <ac:picMkLst>
            <pc:docMk/>
            <pc:sldMk cId="2554544324" sldId="529"/>
            <ac:picMk id="6" creationId="{80D86AAA-700F-4F21-82F3-DB12F4228276}"/>
          </ac:picMkLst>
        </pc:picChg>
        <pc:cxnChg chg="add del mod">
          <ac:chgData name="Markus Röllig" userId="30dd76edf877a089" providerId="LiveId" clId="{DECB373B-F9FF-4D3F-A976-536CBC244738}" dt="2020-03-06T11:39:40.204" v="9614" actId="478"/>
          <ac:cxnSpMkLst>
            <pc:docMk/>
            <pc:sldMk cId="2554544324" sldId="529"/>
            <ac:cxnSpMk id="11" creationId="{086D42FE-3D76-4046-8014-A8F346EA26C4}"/>
          </ac:cxnSpMkLst>
        </pc:cxnChg>
      </pc:sldChg>
      <pc:sldChg chg="addSp delSp modSp add">
        <pc:chgData name="Markus Röllig" userId="30dd76edf877a089" providerId="LiveId" clId="{DECB373B-F9FF-4D3F-A976-536CBC244738}" dt="2020-03-05T13:40:47.138" v="6573" actId="58"/>
        <pc:sldMkLst>
          <pc:docMk/>
          <pc:sldMk cId="4205538641" sldId="530"/>
        </pc:sldMkLst>
        <pc:spChg chg="mod">
          <ac:chgData name="Markus Röllig" userId="30dd76edf877a089" providerId="LiveId" clId="{DECB373B-F9FF-4D3F-A976-536CBC244738}" dt="2020-03-05T13:20:41.483" v="6132" actId="20577"/>
          <ac:spMkLst>
            <pc:docMk/>
            <pc:sldMk cId="4205538641" sldId="530"/>
            <ac:spMk id="2" creationId="{9F5ED34A-2AD4-4893-93A2-D48C91977A68}"/>
          </ac:spMkLst>
        </pc:spChg>
        <pc:spChg chg="mod">
          <ac:chgData name="Markus Röllig" userId="30dd76edf877a089" providerId="LiveId" clId="{DECB373B-F9FF-4D3F-A976-536CBC244738}" dt="2020-03-05T13:40:47.138" v="6573" actId="58"/>
          <ac:spMkLst>
            <pc:docMk/>
            <pc:sldMk cId="4205538641" sldId="530"/>
            <ac:spMk id="3" creationId="{6DA86993-D8FD-494A-94C1-8F96C2831173}"/>
          </ac:spMkLst>
        </pc:spChg>
        <pc:spChg chg="del">
          <ac:chgData name="Markus Röllig" userId="30dd76edf877a089" providerId="LiveId" clId="{DECB373B-F9FF-4D3F-A976-536CBC244738}" dt="2020-03-05T13:21:09.368" v="6133" actId="931"/>
          <ac:spMkLst>
            <pc:docMk/>
            <pc:sldMk cId="4205538641" sldId="530"/>
            <ac:spMk id="4" creationId="{AF75FC35-DD5C-4F87-BA5A-3ECCF867B5CA}"/>
          </ac:spMkLst>
        </pc:spChg>
        <pc:spChg chg="add mod">
          <ac:chgData name="Markus Röllig" userId="30dd76edf877a089" providerId="LiveId" clId="{DECB373B-F9FF-4D3F-A976-536CBC244738}" dt="2020-03-05T13:21:39.047" v="6145" actId="404"/>
          <ac:spMkLst>
            <pc:docMk/>
            <pc:sldMk cId="4205538641" sldId="530"/>
            <ac:spMk id="7" creationId="{EF0925C0-D9C6-47D9-91ED-3A0574D786D5}"/>
          </ac:spMkLst>
        </pc:spChg>
        <pc:picChg chg="add mod">
          <ac:chgData name="Markus Röllig" userId="30dd76edf877a089" providerId="LiveId" clId="{DECB373B-F9FF-4D3F-A976-536CBC244738}" dt="2020-03-05T13:21:09.368" v="6133" actId="931"/>
          <ac:picMkLst>
            <pc:docMk/>
            <pc:sldMk cId="4205538641" sldId="530"/>
            <ac:picMk id="6" creationId="{0F9D1B66-23A7-450D-9A5C-82F2C51CB5E2}"/>
          </ac:picMkLst>
        </pc:picChg>
      </pc:sldChg>
      <pc:sldChg chg="addSp delSp modSp add ord">
        <pc:chgData name="Markus Röllig" userId="30dd76edf877a089" providerId="LiveId" clId="{DECB373B-F9FF-4D3F-A976-536CBC244738}" dt="2020-03-05T13:28:25.336" v="6543" actId="20577"/>
        <pc:sldMkLst>
          <pc:docMk/>
          <pc:sldMk cId="1232889773" sldId="531"/>
        </pc:sldMkLst>
        <pc:spChg chg="mod">
          <ac:chgData name="Markus Röllig" userId="30dd76edf877a089" providerId="LiveId" clId="{DECB373B-F9FF-4D3F-A976-536CBC244738}" dt="2020-03-05T13:28:25.336" v="6543" actId="20577"/>
          <ac:spMkLst>
            <pc:docMk/>
            <pc:sldMk cId="1232889773" sldId="531"/>
            <ac:spMk id="2" creationId="{9F5ED34A-2AD4-4893-93A2-D48C91977A68}"/>
          </ac:spMkLst>
        </pc:spChg>
        <pc:spChg chg="mod">
          <ac:chgData name="Markus Röllig" userId="30dd76edf877a089" providerId="LiveId" clId="{DECB373B-F9FF-4D3F-A976-536CBC244738}" dt="2020-03-05T13:28:07.294" v="6542" actId="20577"/>
          <ac:spMkLst>
            <pc:docMk/>
            <pc:sldMk cId="1232889773" sldId="531"/>
            <ac:spMk id="3" creationId="{6DA86993-D8FD-494A-94C1-8F96C2831173}"/>
          </ac:spMkLst>
        </pc:spChg>
        <pc:spChg chg="add del mod">
          <ac:chgData name="Markus Röllig" userId="30dd76edf877a089" providerId="LiveId" clId="{DECB373B-F9FF-4D3F-A976-536CBC244738}" dt="2020-03-05T13:23:39.623" v="6152" actId="931"/>
          <ac:spMkLst>
            <pc:docMk/>
            <pc:sldMk cId="1232889773" sldId="531"/>
            <ac:spMk id="5" creationId="{44123933-F97C-470F-9DD6-57A9A42EED1F}"/>
          </ac:spMkLst>
        </pc:spChg>
        <pc:spChg chg="mod">
          <ac:chgData name="Markus Röllig" userId="30dd76edf877a089" providerId="LiveId" clId="{DECB373B-F9FF-4D3F-A976-536CBC244738}" dt="2020-03-05T13:23:28.973" v="6151" actId="20577"/>
          <ac:spMkLst>
            <pc:docMk/>
            <pc:sldMk cId="1232889773" sldId="531"/>
            <ac:spMk id="7" creationId="{EF0925C0-D9C6-47D9-91ED-3A0574D786D5}"/>
          </ac:spMkLst>
        </pc:spChg>
        <pc:spChg chg="add del">
          <ac:chgData name="Markus Röllig" userId="30dd76edf877a089" providerId="LiveId" clId="{DECB373B-F9FF-4D3F-A976-536CBC244738}" dt="2020-03-05T13:23:23.922" v="6149"/>
          <ac:spMkLst>
            <pc:docMk/>
            <pc:sldMk cId="1232889773" sldId="531"/>
            <ac:spMk id="8" creationId="{E700B11B-9259-48DF-A16D-F8DAB8998B72}"/>
          </ac:spMkLst>
        </pc:spChg>
        <pc:spChg chg="add mod">
          <ac:chgData name="Markus Röllig" userId="30dd76edf877a089" providerId="LiveId" clId="{DECB373B-F9FF-4D3F-A976-536CBC244738}" dt="2020-03-05T13:24:14.937" v="6182" actId="1076"/>
          <ac:spMkLst>
            <pc:docMk/>
            <pc:sldMk cId="1232889773" sldId="531"/>
            <ac:spMk id="11" creationId="{92D78932-74C0-458B-BDEA-432942520F1D}"/>
          </ac:spMkLst>
        </pc:spChg>
        <pc:picChg chg="del">
          <ac:chgData name="Markus Röllig" userId="30dd76edf877a089" providerId="LiveId" clId="{DECB373B-F9FF-4D3F-A976-536CBC244738}" dt="2020-03-05T13:23:20.142" v="6147" actId="478"/>
          <ac:picMkLst>
            <pc:docMk/>
            <pc:sldMk cId="1232889773" sldId="531"/>
            <ac:picMk id="6" creationId="{0F9D1B66-23A7-450D-9A5C-82F2C51CB5E2}"/>
          </ac:picMkLst>
        </pc:picChg>
        <pc:picChg chg="add mod">
          <ac:chgData name="Markus Röllig" userId="30dd76edf877a089" providerId="LiveId" clId="{DECB373B-F9FF-4D3F-A976-536CBC244738}" dt="2020-03-05T13:23:45.046" v="6155" actId="14100"/>
          <ac:picMkLst>
            <pc:docMk/>
            <pc:sldMk cId="1232889773" sldId="531"/>
            <ac:picMk id="10" creationId="{ED19CFBF-19AB-4236-9A3B-E580628FA618}"/>
          </ac:picMkLst>
        </pc:picChg>
      </pc:sldChg>
      <pc:sldChg chg="addSp delSp modSp add">
        <pc:chgData name="Markus Röllig" userId="30dd76edf877a089" providerId="LiveId" clId="{DECB373B-F9FF-4D3F-A976-536CBC244738}" dt="2020-03-05T14:06:16.269" v="7276" actId="6549"/>
        <pc:sldMkLst>
          <pc:docMk/>
          <pc:sldMk cId="3523836932" sldId="532"/>
        </pc:sldMkLst>
        <pc:spChg chg="mod">
          <ac:chgData name="Markus Röllig" userId="30dd76edf877a089" providerId="LiveId" clId="{DECB373B-F9FF-4D3F-A976-536CBC244738}" dt="2020-03-05T13:47:18.244" v="6608" actId="20577"/>
          <ac:spMkLst>
            <pc:docMk/>
            <pc:sldMk cId="3523836932" sldId="532"/>
            <ac:spMk id="2" creationId="{2D505EC3-756F-4D46-AC6D-368237C4476A}"/>
          </ac:spMkLst>
        </pc:spChg>
        <pc:spChg chg="mod">
          <ac:chgData name="Markus Röllig" userId="30dd76edf877a089" providerId="LiveId" clId="{DECB373B-F9FF-4D3F-A976-536CBC244738}" dt="2020-03-05T14:06:16.269" v="7276" actId="6549"/>
          <ac:spMkLst>
            <pc:docMk/>
            <pc:sldMk cId="3523836932" sldId="532"/>
            <ac:spMk id="3" creationId="{D8B51A15-C08E-4BF5-BEAF-5448F4E0AFC8}"/>
          </ac:spMkLst>
        </pc:spChg>
        <pc:spChg chg="del">
          <ac:chgData name="Markus Röllig" userId="30dd76edf877a089" providerId="LiveId" clId="{DECB373B-F9FF-4D3F-A976-536CBC244738}" dt="2020-03-05T13:50:36.391" v="6609"/>
          <ac:spMkLst>
            <pc:docMk/>
            <pc:sldMk cId="3523836932" sldId="532"/>
            <ac:spMk id="4" creationId="{192DDEAE-A900-45F1-AB28-2C372E5DC685}"/>
          </ac:spMkLst>
        </pc:spChg>
        <pc:picChg chg="add mod">
          <ac:chgData name="Markus Röllig" userId="30dd76edf877a089" providerId="LiveId" clId="{DECB373B-F9FF-4D3F-A976-536CBC244738}" dt="2020-03-05T13:50:38.737" v="6610" actId="14100"/>
          <ac:picMkLst>
            <pc:docMk/>
            <pc:sldMk cId="3523836932" sldId="532"/>
            <ac:picMk id="6" creationId="{308BE6C6-414D-448E-BCB9-420A63A23ABB}"/>
          </ac:picMkLst>
        </pc:picChg>
        <pc:picChg chg="add mod">
          <ac:chgData name="Markus Röllig" userId="30dd76edf877a089" providerId="LiveId" clId="{DECB373B-F9FF-4D3F-A976-536CBC244738}" dt="2020-03-05T13:59:09.954" v="6965" actId="1076"/>
          <ac:picMkLst>
            <pc:docMk/>
            <pc:sldMk cId="3523836932" sldId="532"/>
            <ac:picMk id="7" creationId="{657041ED-0644-4431-9371-1094CA9AFE48}"/>
          </ac:picMkLst>
        </pc:picChg>
      </pc:sldChg>
      <pc:sldChg chg="addSp delSp modSp add">
        <pc:chgData name="Markus Röllig" userId="30dd76edf877a089" providerId="LiveId" clId="{DECB373B-F9FF-4D3F-A976-536CBC244738}" dt="2020-03-05T14:01:21.905" v="6986" actId="20577"/>
        <pc:sldMkLst>
          <pc:docMk/>
          <pc:sldMk cId="1837720024" sldId="533"/>
        </pc:sldMkLst>
        <pc:spChg chg="mod">
          <ac:chgData name="Markus Röllig" userId="30dd76edf877a089" providerId="LiveId" clId="{DECB373B-F9FF-4D3F-A976-536CBC244738}" dt="2020-03-05T14:01:21.905" v="6986" actId="20577"/>
          <ac:spMkLst>
            <pc:docMk/>
            <pc:sldMk cId="1837720024" sldId="533"/>
            <ac:spMk id="3" creationId="{D8B51A15-C08E-4BF5-BEAF-5448F4E0AFC8}"/>
          </ac:spMkLst>
        </pc:spChg>
        <pc:spChg chg="add del mod">
          <ac:chgData name="Markus Röllig" userId="30dd76edf877a089" providerId="LiveId" clId="{DECB373B-F9FF-4D3F-A976-536CBC244738}" dt="2020-03-05T13:53:55.232" v="6852" actId="478"/>
          <ac:spMkLst>
            <pc:docMk/>
            <pc:sldMk cId="1837720024" sldId="533"/>
            <ac:spMk id="5" creationId="{D7153DE0-D900-499A-96F8-74D99239DB04}"/>
          </ac:spMkLst>
        </pc:spChg>
        <pc:spChg chg="add mod">
          <ac:chgData name="Markus Röllig" userId="30dd76edf877a089" providerId="LiveId" clId="{DECB373B-F9FF-4D3F-A976-536CBC244738}" dt="2020-03-05T13:55:14.533" v="6871" actId="1076"/>
          <ac:spMkLst>
            <pc:docMk/>
            <pc:sldMk cId="1837720024" sldId="533"/>
            <ac:spMk id="7" creationId="{032AB0E9-3A84-4871-ADDF-74F434D55EF7}"/>
          </ac:spMkLst>
        </pc:spChg>
        <pc:spChg chg="add mod">
          <ac:chgData name="Markus Röllig" userId="30dd76edf877a089" providerId="LiveId" clId="{DECB373B-F9FF-4D3F-A976-536CBC244738}" dt="2020-03-05T13:55:06.320" v="6869" actId="1076"/>
          <ac:spMkLst>
            <pc:docMk/>
            <pc:sldMk cId="1837720024" sldId="533"/>
            <ac:spMk id="8" creationId="{96033813-9A1D-4CF6-AAC6-AC8B062B0BF9}"/>
          </ac:spMkLst>
        </pc:spChg>
        <pc:spChg chg="add mod">
          <ac:chgData name="Markus Röllig" userId="30dd76edf877a089" providerId="LiveId" clId="{DECB373B-F9FF-4D3F-A976-536CBC244738}" dt="2020-03-05T13:56:25.005" v="6887" actId="1076"/>
          <ac:spMkLst>
            <pc:docMk/>
            <pc:sldMk cId="1837720024" sldId="533"/>
            <ac:spMk id="13" creationId="{271E9B2E-21DC-4742-B387-727868E6A5A1}"/>
          </ac:spMkLst>
        </pc:spChg>
        <pc:spChg chg="add mod">
          <ac:chgData name="Markus Röllig" userId="30dd76edf877a089" providerId="LiveId" clId="{DECB373B-F9FF-4D3F-A976-536CBC244738}" dt="2020-03-05T13:56:34.184" v="6890" actId="688"/>
          <ac:spMkLst>
            <pc:docMk/>
            <pc:sldMk cId="1837720024" sldId="533"/>
            <ac:spMk id="14" creationId="{5D5A0B86-A44A-4B2F-9DD1-5E920014B1D9}"/>
          </ac:spMkLst>
        </pc:spChg>
        <pc:spChg chg="add mod">
          <ac:chgData name="Markus Röllig" userId="30dd76edf877a089" providerId="LiveId" clId="{DECB373B-F9FF-4D3F-A976-536CBC244738}" dt="2020-03-05T13:56:45.198" v="6894" actId="1076"/>
          <ac:spMkLst>
            <pc:docMk/>
            <pc:sldMk cId="1837720024" sldId="533"/>
            <ac:spMk id="15" creationId="{023287D7-C03E-42FB-879A-9F00D758AA4B}"/>
          </ac:spMkLst>
        </pc:spChg>
        <pc:picChg chg="del">
          <ac:chgData name="Markus Röllig" userId="30dd76edf877a089" providerId="LiveId" clId="{DECB373B-F9FF-4D3F-A976-536CBC244738}" dt="2020-03-05T13:53:44.162" v="6850" actId="478"/>
          <ac:picMkLst>
            <pc:docMk/>
            <pc:sldMk cId="1837720024" sldId="533"/>
            <ac:picMk id="6" creationId="{308BE6C6-414D-448E-BCB9-420A63A23ABB}"/>
          </ac:picMkLst>
        </pc:picChg>
        <pc:picChg chg="add mod">
          <ac:chgData name="Markus Röllig" userId="30dd76edf877a089" providerId="LiveId" clId="{DECB373B-F9FF-4D3F-A976-536CBC244738}" dt="2020-03-05T13:57:42.516" v="6898" actId="1076"/>
          <ac:picMkLst>
            <pc:docMk/>
            <pc:sldMk cId="1837720024" sldId="533"/>
            <ac:picMk id="10" creationId="{DC83C9B5-77B8-47E1-BF88-BB68AA054F19}"/>
          </ac:picMkLst>
        </pc:picChg>
        <pc:picChg chg="add mod">
          <ac:chgData name="Markus Röllig" userId="30dd76edf877a089" providerId="LiveId" clId="{DECB373B-F9FF-4D3F-A976-536CBC244738}" dt="2020-03-05T13:57:49.526" v="6899" actId="1076"/>
          <ac:picMkLst>
            <pc:docMk/>
            <pc:sldMk cId="1837720024" sldId="533"/>
            <ac:picMk id="11" creationId="{BCCF986E-99AB-4673-A15A-4F56057EC117}"/>
          </ac:picMkLst>
        </pc:picChg>
        <pc:picChg chg="add mod">
          <ac:chgData name="Markus Röllig" userId="30dd76edf877a089" providerId="LiveId" clId="{DECB373B-F9FF-4D3F-A976-536CBC244738}" dt="2020-03-05T13:57:57.435" v="6901" actId="688"/>
          <ac:picMkLst>
            <pc:docMk/>
            <pc:sldMk cId="1837720024" sldId="533"/>
            <ac:picMk id="12" creationId="{7519A6A7-D203-436A-971F-A5FE5B204A54}"/>
          </ac:picMkLst>
        </pc:picChg>
      </pc:sldChg>
      <pc:sldChg chg="modSp add">
        <pc:chgData name="Markus Röllig" userId="30dd76edf877a089" providerId="LiveId" clId="{DECB373B-F9FF-4D3F-A976-536CBC244738}" dt="2020-03-05T14:06:05.524" v="7274" actId="20577"/>
        <pc:sldMkLst>
          <pc:docMk/>
          <pc:sldMk cId="2182412827" sldId="534"/>
        </pc:sldMkLst>
        <pc:spChg chg="mod">
          <ac:chgData name="Markus Röllig" userId="30dd76edf877a089" providerId="LiveId" clId="{DECB373B-F9FF-4D3F-A976-536CBC244738}" dt="2020-03-05T13:59:55.756" v="6970"/>
          <ac:spMkLst>
            <pc:docMk/>
            <pc:sldMk cId="2182412827" sldId="534"/>
            <ac:spMk id="2" creationId="{C8042F44-4141-49FB-A31D-67D85C8C76AC}"/>
          </ac:spMkLst>
        </pc:spChg>
        <pc:spChg chg="mod">
          <ac:chgData name="Markus Röllig" userId="30dd76edf877a089" providerId="LiveId" clId="{DECB373B-F9FF-4D3F-A976-536CBC244738}" dt="2020-03-05T14:06:05.524" v="7274" actId="20577"/>
          <ac:spMkLst>
            <pc:docMk/>
            <pc:sldMk cId="2182412827" sldId="534"/>
            <ac:spMk id="3" creationId="{594F79DE-E632-4D57-AECD-60D799DD3924}"/>
          </ac:spMkLst>
        </pc:spChg>
      </pc:sldChg>
      <pc:sldChg chg="addSp modSp add modAnim">
        <pc:chgData name="Markus Röllig" userId="30dd76edf877a089" providerId="LiveId" clId="{DECB373B-F9FF-4D3F-A976-536CBC244738}" dt="2020-03-05T14:25:58.267" v="7624"/>
        <pc:sldMkLst>
          <pc:docMk/>
          <pc:sldMk cId="3655778188" sldId="535"/>
        </pc:sldMkLst>
        <pc:spChg chg="mod">
          <ac:chgData name="Markus Röllig" userId="30dd76edf877a089" providerId="LiveId" clId="{DECB373B-F9FF-4D3F-A976-536CBC244738}" dt="2020-03-05T14:10:05.463" v="7561" actId="313"/>
          <ac:spMkLst>
            <pc:docMk/>
            <pc:sldMk cId="3655778188" sldId="535"/>
            <ac:spMk id="3" creationId="{D8B51A15-C08E-4BF5-BEAF-5448F4E0AFC8}"/>
          </ac:spMkLst>
        </pc:spChg>
        <pc:spChg chg="add mod">
          <ac:chgData name="Markus Röllig" userId="30dd76edf877a089" providerId="LiveId" clId="{DECB373B-F9FF-4D3F-A976-536CBC244738}" dt="2020-03-05T14:25:20.770" v="7619" actId="1076"/>
          <ac:spMkLst>
            <pc:docMk/>
            <pc:sldMk cId="3655778188" sldId="535"/>
            <ac:spMk id="6" creationId="{617697F0-6B61-4960-ABB0-232DBB762FCB}"/>
          </ac:spMkLst>
        </pc:spChg>
        <pc:grpChg chg="add mod">
          <ac:chgData name="Markus Röllig" userId="30dd76edf877a089" providerId="LiveId" clId="{DECB373B-F9FF-4D3F-A976-536CBC244738}" dt="2020-03-05T14:25:26.519" v="7620" actId="1076"/>
          <ac:grpSpMkLst>
            <pc:docMk/>
            <pc:sldMk cId="3655778188" sldId="535"/>
            <ac:grpSpMk id="9" creationId="{7E986E81-BB96-4EDA-B511-2DCB5C7C0A8F}"/>
          </ac:grpSpMkLst>
        </pc:grpChg>
        <pc:picChg chg="add">
          <ac:chgData name="Markus Röllig" userId="30dd76edf877a089" providerId="LiveId" clId="{DECB373B-F9FF-4D3F-A976-536CBC244738}" dt="2020-03-05T14:11:04.172" v="7562"/>
          <ac:picMkLst>
            <pc:docMk/>
            <pc:sldMk cId="3655778188" sldId="535"/>
            <ac:picMk id="16" creationId="{F58B1ED2-311B-486A-84D9-52BCA25AAB88}"/>
          </ac:picMkLst>
        </pc:picChg>
        <pc:picChg chg="add mod">
          <ac:chgData name="Markus Röllig" userId="30dd76edf877a089" providerId="LiveId" clId="{DECB373B-F9FF-4D3F-A976-536CBC244738}" dt="2020-03-05T14:17:30.820" v="7575" actId="14100"/>
          <ac:picMkLst>
            <pc:docMk/>
            <pc:sldMk cId="3655778188" sldId="535"/>
            <ac:picMk id="17" creationId="{F4E595B4-B7F9-4714-BB82-3182135C165E}"/>
          </ac:picMkLst>
        </pc:picChg>
        <pc:cxnChg chg="add mod">
          <ac:chgData name="Markus Röllig" userId="30dd76edf877a089" providerId="LiveId" clId="{DECB373B-F9FF-4D3F-A976-536CBC244738}" dt="2020-03-05T14:24:29.002" v="7615" actId="164"/>
          <ac:cxnSpMkLst>
            <pc:docMk/>
            <pc:sldMk cId="3655778188" sldId="535"/>
            <ac:cxnSpMk id="5" creationId="{EB789862-569A-4214-A70D-DB9BEC475CD2}"/>
          </ac:cxnSpMkLst>
        </pc:cxnChg>
      </pc:sldChg>
      <pc:sldChg chg="modSp add ord modNotesTx">
        <pc:chgData name="Markus Röllig" userId="30dd76edf877a089" providerId="LiveId" clId="{DECB373B-F9FF-4D3F-A976-536CBC244738}" dt="2020-03-06T10:08:55.911" v="9453" actId="20577"/>
        <pc:sldMkLst>
          <pc:docMk/>
          <pc:sldMk cId="3083709477" sldId="536"/>
        </pc:sldMkLst>
        <pc:spChg chg="mod">
          <ac:chgData name="Markus Röllig" userId="30dd76edf877a089" providerId="LiveId" clId="{DECB373B-F9FF-4D3F-A976-536CBC244738}" dt="2020-03-05T14:26:43.306" v="7644" actId="20577"/>
          <ac:spMkLst>
            <pc:docMk/>
            <pc:sldMk cId="3083709477" sldId="536"/>
            <ac:spMk id="2" creationId="{14364C5B-231F-4DAF-A414-191730AC8AD7}"/>
          </ac:spMkLst>
        </pc:spChg>
        <pc:spChg chg="mod">
          <ac:chgData name="Markus Röllig" userId="30dd76edf877a089" providerId="LiveId" clId="{DECB373B-F9FF-4D3F-A976-536CBC244738}" dt="2020-03-06T10:08:55.911" v="9453" actId="20577"/>
          <ac:spMkLst>
            <pc:docMk/>
            <pc:sldMk cId="3083709477" sldId="536"/>
            <ac:spMk id="3" creationId="{E353D2BF-6A4E-4B72-8B6F-1017A1B1F8B8}"/>
          </ac:spMkLst>
        </pc:spChg>
      </pc:sldChg>
      <pc:sldChg chg="modSp add del modTransition">
        <pc:chgData name="Markus Röllig" userId="30dd76edf877a089" providerId="LiveId" clId="{DECB373B-F9FF-4D3F-A976-536CBC244738}" dt="2020-03-09T09:20:50.373" v="9723" actId="2696"/>
        <pc:sldMkLst>
          <pc:docMk/>
          <pc:sldMk cId="3768817182" sldId="537"/>
        </pc:sldMkLst>
        <pc:spChg chg="mod">
          <ac:chgData name="Markus Röllig" userId="30dd76edf877a089" providerId="LiveId" clId="{DECB373B-F9FF-4D3F-A976-536CBC244738}" dt="2020-03-05T14:31:53.697" v="8178"/>
          <ac:spMkLst>
            <pc:docMk/>
            <pc:sldMk cId="3768817182" sldId="537"/>
            <ac:spMk id="2" creationId="{429C6928-59FB-4D47-BE5C-97CEEC8CBDB1}"/>
          </ac:spMkLst>
        </pc:spChg>
        <pc:spChg chg="mod">
          <ac:chgData name="Markus Röllig" userId="30dd76edf877a089" providerId="LiveId" clId="{DECB373B-F9FF-4D3F-A976-536CBC244738}" dt="2020-03-05T14:44:25.679" v="8474" actId="20577"/>
          <ac:spMkLst>
            <pc:docMk/>
            <pc:sldMk cId="3768817182" sldId="537"/>
            <ac:spMk id="3" creationId="{6FF48F15-4279-49AB-B88C-4A6C7F73ACD7}"/>
          </ac:spMkLst>
        </pc:spChg>
      </pc:sldChg>
      <pc:sldChg chg="addSp delSp modSp add">
        <pc:chgData name="Markus Röllig" userId="30dd76edf877a089" providerId="LiveId" clId="{DECB373B-F9FF-4D3F-A976-536CBC244738}" dt="2020-03-06T11:56:14.935" v="9703" actId="20577"/>
        <pc:sldMkLst>
          <pc:docMk/>
          <pc:sldMk cId="746769535" sldId="538"/>
        </pc:sldMkLst>
        <pc:spChg chg="mod">
          <ac:chgData name="Markus Röllig" userId="30dd76edf877a089" providerId="LiveId" clId="{DECB373B-F9FF-4D3F-A976-536CBC244738}" dt="2020-03-05T15:35:55.244" v="8578" actId="20577"/>
          <ac:spMkLst>
            <pc:docMk/>
            <pc:sldMk cId="746769535" sldId="538"/>
            <ac:spMk id="2" creationId="{13DD7B14-F029-42A2-AE73-024B973D40FF}"/>
          </ac:spMkLst>
        </pc:spChg>
        <pc:spChg chg="mod">
          <ac:chgData name="Markus Röllig" userId="30dd76edf877a089" providerId="LiveId" clId="{DECB373B-F9FF-4D3F-A976-536CBC244738}" dt="2020-03-06T11:56:14.935" v="9703" actId="20577"/>
          <ac:spMkLst>
            <pc:docMk/>
            <pc:sldMk cId="746769535" sldId="538"/>
            <ac:spMk id="3" creationId="{EEAF2F61-A002-48EB-9D65-B49A695AE685}"/>
          </ac:spMkLst>
        </pc:spChg>
        <pc:spChg chg="del">
          <ac:chgData name="Markus Röllig" userId="30dd76edf877a089" providerId="LiveId" clId="{DECB373B-F9FF-4D3F-A976-536CBC244738}" dt="2020-03-05T15:35:42.688" v="8555" actId="931"/>
          <ac:spMkLst>
            <pc:docMk/>
            <pc:sldMk cId="746769535" sldId="538"/>
            <ac:spMk id="4" creationId="{8CEFCB05-EC6B-4FEB-9B77-AD4F9E7B89B3}"/>
          </ac:spMkLst>
        </pc:spChg>
        <pc:picChg chg="add mod">
          <ac:chgData name="Markus Röllig" userId="30dd76edf877a089" providerId="LiveId" clId="{DECB373B-F9FF-4D3F-A976-536CBC244738}" dt="2020-03-05T15:35:47.128" v="8556" actId="14100"/>
          <ac:picMkLst>
            <pc:docMk/>
            <pc:sldMk cId="746769535" sldId="538"/>
            <ac:picMk id="6" creationId="{A8C22F1A-96F5-49C8-843F-469CB53082A1}"/>
          </ac:picMkLst>
        </pc:picChg>
      </pc:sldChg>
      <pc:sldChg chg="delSp modSp add delAnim">
        <pc:chgData name="Markus Röllig" userId="30dd76edf877a089" providerId="LiveId" clId="{DECB373B-F9FF-4D3F-A976-536CBC244738}" dt="2020-03-06T11:13:22.843" v="9582" actId="1076"/>
        <pc:sldMkLst>
          <pc:docMk/>
          <pc:sldMk cId="1427328492" sldId="539"/>
        </pc:sldMkLst>
        <pc:spChg chg="mod">
          <ac:chgData name="Markus Röllig" userId="30dd76edf877a089" providerId="LiveId" clId="{DECB373B-F9FF-4D3F-A976-536CBC244738}" dt="2020-03-06T11:03:20.884" v="9579" actId="20577"/>
          <ac:spMkLst>
            <pc:docMk/>
            <pc:sldMk cId="1427328492" sldId="539"/>
            <ac:spMk id="3" creationId="{F59DB54F-C400-48AF-871F-F7F7D7AA4F85}"/>
          </ac:spMkLst>
        </pc:spChg>
        <pc:spChg chg="del">
          <ac:chgData name="Markus Röllig" userId="30dd76edf877a089" providerId="LiveId" clId="{DECB373B-F9FF-4D3F-A976-536CBC244738}" dt="2020-03-06T11:02:45.042" v="9535" actId="478"/>
          <ac:spMkLst>
            <pc:docMk/>
            <pc:sldMk cId="1427328492" sldId="539"/>
            <ac:spMk id="5" creationId="{8A6665F6-04E0-403A-9691-73C4EA2496BC}"/>
          </ac:spMkLst>
        </pc:spChg>
        <pc:grpChg chg="del">
          <ac:chgData name="Markus Röllig" userId="30dd76edf877a089" providerId="LiveId" clId="{DECB373B-F9FF-4D3F-A976-536CBC244738}" dt="2020-03-06T11:02:45.042" v="9535" actId="478"/>
          <ac:grpSpMkLst>
            <pc:docMk/>
            <pc:sldMk cId="1427328492" sldId="539"/>
            <ac:grpSpMk id="14" creationId="{A76D9D17-7BEA-4973-8B57-0CEBF5F8971E}"/>
          </ac:grpSpMkLst>
        </pc:grpChg>
        <pc:graphicFrameChg chg="del">
          <ac:chgData name="Markus Röllig" userId="30dd76edf877a089" providerId="LiveId" clId="{DECB373B-F9FF-4D3F-A976-536CBC244738}" dt="2020-03-06T11:02:45.042" v="9535" actId="478"/>
          <ac:graphicFrameMkLst>
            <pc:docMk/>
            <pc:sldMk cId="1427328492" sldId="539"/>
            <ac:graphicFrameMk id="6" creationId="{93F3527B-707D-46BA-BEB8-5CA2BD1C935D}"/>
          </ac:graphicFrameMkLst>
        </pc:graphicFrameChg>
        <pc:graphicFrameChg chg="del">
          <ac:chgData name="Markus Röllig" userId="30dd76edf877a089" providerId="LiveId" clId="{DECB373B-F9FF-4D3F-A976-536CBC244738}" dt="2020-03-06T11:02:45.042" v="9535" actId="478"/>
          <ac:graphicFrameMkLst>
            <pc:docMk/>
            <pc:sldMk cId="1427328492" sldId="539"/>
            <ac:graphicFrameMk id="19" creationId="{D5949EB9-2584-4908-B971-B102547761EF}"/>
          </ac:graphicFrameMkLst>
        </pc:graphicFrameChg>
        <pc:picChg chg="del">
          <ac:chgData name="Markus Röllig" userId="30dd76edf877a089" providerId="LiveId" clId="{DECB373B-F9FF-4D3F-A976-536CBC244738}" dt="2020-03-06T11:02:45.042" v="9535" actId="478"/>
          <ac:picMkLst>
            <pc:docMk/>
            <pc:sldMk cId="1427328492" sldId="539"/>
            <ac:picMk id="4" creationId="{640F5CFD-2711-4847-9D83-7F0F6FD60E12}"/>
          </ac:picMkLst>
        </pc:picChg>
        <pc:picChg chg="del">
          <ac:chgData name="Markus Röllig" userId="30dd76edf877a089" providerId="LiveId" clId="{DECB373B-F9FF-4D3F-A976-536CBC244738}" dt="2020-03-06T11:02:45.042" v="9535" actId="478"/>
          <ac:picMkLst>
            <pc:docMk/>
            <pc:sldMk cId="1427328492" sldId="539"/>
            <ac:picMk id="8" creationId="{C0C06993-8DE1-44AF-A81D-E066B301886B}"/>
          </ac:picMkLst>
        </pc:picChg>
        <pc:picChg chg="del">
          <ac:chgData name="Markus Röllig" userId="30dd76edf877a089" providerId="LiveId" clId="{DECB373B-F9FF-4D3F-A976-536CBC244738}" dt="2020-03-06T11:02:45.042" v="9535" actId="478"/>
          <ac:picMkLst>
            <pc:docMk/>
            <pc:sldMk cId="1427328492" sldId="539"/>
            <ac:picMk id="10" creationId="{46A7A3AC-26DA-4CD9-AADC-11838844936E}"/>
          </ac:picMkLst>
        </pc:picChg>
        <pc:picChg chg="mod">
          <ac:chgData name="Markus Röllig" userId="30dd76edf877a089" providerId="LiveId" clId="{DECB373B-F9FF-4D3F-A976-536CBC244738}" dt="2020-03-06T11:13:22.843" v="9582" actId="1076"/>
          <ac:picMkLst>
            <pc:docMk/>
            <pc:sldMk cId="1427328492" sldId="539"/>
            <ac:picMk id="11" creationId="{EA4B2563-F268-4EF1-8F3D-C2B9BAE74DF7}"/>
          </ac:picMkLst>
        </pc:picChg>
      </pc:sldChg>
      <pc:sldMasterChg chg="setBg modSldLayout">
        <pc:chgData name="Markus Röllig" userId="30dd76edf877a089" providerId="LiveId" clId="{DECB373B-F9FF-4D3F-A976-536CBC244738}" dt="2020-03-05T15:40:26.990" v="8872"/>
        <pc:sldMasterMkLst>
          <pc:docMk/>
          <pc:sldMasterMk cId="856969986" sldId="2147483648"/>
        </pc:sldMasterMkLst>
        <pc:sldLayoutChg chg="setBg">
          <pc:chgData name="Markus Röllig" userId="30dd76edf877a089" providerId="LiveId" clId="{DECB373B-F9FF-4D3F-A976-536CBC244738}" dt="2020-03-05T15:40:26.990" v="8872"/>
          <pc:sldLayoutMkLst>
            <pc:docMk/>
            <pc:sldMasterMk cId="856969986" sldId="2147483648"/>
            <pc:sldLayoutMk cId="417341043" sldId="2147483649"/>
          </pc:sldLayoutMkLst>
        </pc:sldLayoutChg>
        <pc:sldLayoutChg chg="setBg">
          <pc:chgData name="Markus Röllig" userId="30dd76edf877a089" providerId="LiveId" clId="{DECB373B-F9FF-4D3F-A976-536CBC244738}" dt="2020-03-05T15:40:26.990" v="8872"/>
          <pc:sldLayoutMkLst>
            <pc:docMk/>
            <pc:sldMasterMk cId="856969986" sldId="2147483648"/>
            <pc:sldLayoutMk cId="1350798506" sldId="2147483650"/>
          </pc:sldLayoutMkLst>
        </pc:sldLayoutChg>
        <pc:sldLayoutChg chg="setBg">
          <pc:chgData name="Markus Röllig" userId="30dd76edf877a089" providerId="LiveId" clId="{DECB373B-F9FF-4D3F-A976-536CBC244738}" dt="2020-03-05T15:40:26.990" v="8872"/>
          <pc:sldLayoutMkLst>
            <pc:docMk/>
            <pc:sldMasterMk cId="856969986" sldId="2147483648"/>
            <pc:sldLayoutMk cId="3228696510" sldId="2147483651"/>
          </pc:sldLayoutMkLst>
        </pc:sldLayoutChg>
        <pc:sldLayoutChg chg="setBg">
          <pc:chgData name="Markus Röllig" userId="30dd76edf877a089" providerId="LiveId" clId="{DECB373B-F9FF-4D3F-A976-536CBC244738}" dt="2020-03-05T15:40:26.990" v="8872"/>
          <pc:sldLayoutMkLst>
            <pc:docMk/>
            <pc:sldMasterMk cId="856969986" sldId="2147483648"/>
            <pc:sldLayoutMk cId="3512423705" sldId="2147483652"/>
          </pc:sldLayoutMkLst>
        </pc:sldLayoutChg>
        <pc:sldLayoutChg chg="setBg">
          <pc:chgData name="Markus Röllig" userId="30dd76edf877a089" providerId="LiveId" clId="{DECB373B-F9FF-4D3F-A976-536CBC244738}" dt="2020-03-05T15:40:26.990" v="8872"/>
          <pc:sldLayoutMkLst>
            <pc:docMk/>
            <pc:sldMasterMk cId="856969986" sldId="2147483648"/>
            <pc:sldLayoutMk cId="1609467466" sldId="2147483653"/>
          </pc:sldLayoutMkLst>
        </pc:sldLayoutChg>
        <pc:sldLayoutChg chg="setBg">
          <pc:chgData name="Markus Röllig" userId="30dd76edf877a089" providerId="LiveId" clId="{DECB373B-F9FF-4D3F-A976-536CBC244738}" dt="2020-03-05T15:40:26.990" v="8872"/>
          <pc:sldLayoutMkLst>
            <pc:docMk/>
            <pc:sldMasterMk cId="856969986" sldId="2147483648"/>
            <pc:sldLayoutMk cId="2529454021" sldId="2147483654"/>
          </pc:sldLayoutMkLst>
        </pc:sldLayoutChg>
        <pc:sldLayoutChg chg="setBg">
          <pc:chgData name="Markus Röllig" userId="30dd76edf877a089" providerId="LiveId" clId="{DECB373B-F9FF-4D3F-A976-536CBC244738}" dt="2020-03-05T15:40:26.990" v="8872"/>
          <pc:sldLayoutMkLst>
            <pc:docMk/>
            <pc:sldMasterMk cId="856969986" sldId="2147483648"/>
            <pc:sldLayoutMk cId="770087332" sldId="2147483655"/>
          </pc:sldLayoutMkLst>
        </pc:sldLayoutChg>
        <pc:sldLayoutChg chg="setBg">
          <pc:chgData name="Markus Röllig" userId="30dd76edf877a089" providerId="LiveId" clId="{DECB373B-F9FF-4D3F-A976-536CBC244738}" dt="2020-03-05T15:40:26.990" v="8872"/>
          <pc:sldLayoutMkLst>
            <pc:docMk/>
            <pc:sldMasterMk cId="856969986" sldId="2147483648"/>
            <pc:sldLayoutMk cId="2246053833" sldId="2147483656"/>
          </pc:sldLayoutMkLst>
        </pc:sldLayoutChg>
        <pc:sldLayoutChg chg="setBg">
          <pc:chgData name="Markus Röllig" userId="30dd76edf877a089" providerId="LiveId" clId="{DECB373B-F9FF-4D3F-A976-536CBC244738}" dt="2020-03-05T15:40:26.990" v="8872"/>
          <pc:sldLayoutMkLst>
            <pc:docMk/>
            <pc:sldMasterMk cId="856969986" sldId="2147483648"/>
            <pc:sldLayoutMk cId="1397950490" sldId="2147483657"/>
          </pc:sldLayoutMkLst>
        </pc:sldLayoutChg>
        <pc:sldLayoutChg chg="setBg">
          <pc:chgData name="Markus Röllig" userId="30dd76edf877a089" providerId="LiveId" clId="{DECB373B-F9FF-4D3F-A976-536CBC244738}" dt="2020-03-05T15:40:26.990" v="8872"/>
          <pc:sldLayoutMkLst>
            <pc:docMk/>
            <pc:sldMasterMk cId="856969986" sldId="2147483648"/>
            <pc:sldLayoutMk cId="499329059" sldId="2147483658"/>
          </pc:sldLayoutMkLst>
        </pc:sldLayoutChg>
        <pc:sldLayoutChg chg="setBg">
          <pc:chgData name="Markus Röllig" userId="30dd76edf877a089" providerId="LiveId" clId="{DECB373B-F9FF-4D3F-A976-536CBC244738}" dt="2020-03-05T15:40:26.990" v="8872"/>
          <pc:sldLayoutMkLst>
            <pc:docMk/>
            <pc:sldMasterMk cId="856969986" sldId="2147483648"/>
            <pc:sldLayoutMk cId="1781738656" sldId="2147483659"/>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5D3604-4EE8-4050-8B9D-652FD0A7E785}" type="datetimeFigureOut">
              <a:rPr lang="de-DE" smtClean="0"/>
              <a:t>06.03.2020</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3C1A1-0ED9-46CF-90B8-FDB8EACEC1DF}" type="slidenum">
              <a:rPr lang="de-DE" smtClean="0"/>
              <a:t>‹Nr.›</a:t>
            </a:fld>
            <a:endParaRPr lang="de-DE"/>
          </a:p>
        </p:txBody>
      </p:sp>
    </p:spTree>
    <p:extLst>
      <p:ext uri="{BB962C8B-B14F-4D97-AF65-F5344CB8AC3E}">
        <p14:creationId xmlns:p14="http://schemas.microsoft.com/office/powerpoint/2010/main" val="3450824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www.aanda.org/articles/aa/full_html/2011/03/aa15079-10/aa15079-10.html#T1"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aanda.org/articles/aa/full_html/2011/03/aa15079-10/aa15079-10.html#T1"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1</a:t>
            </a:fld>
            <a:endParaRPr lang="de-DE"/>
          </a:p>
        </p:txBody>
      </p:sp>
    </p:spTree>
    <p:extLst>
      <p:ext uri="{BB962C8B-B14F-4D97-AF65-F5344CB8AC3E}">
        <p14:creationId xmlns:p14="http://schemas.microsoft.com/office/powerpoint/2010/main" val="975533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gesamte Radiostrahlung der Milchstraße (10-10000 MHz) die die Erde trifft (4pi R^2)= 0.5e6 J (1MJ = Kalorien in einem Snickers)</a:t>
            </a:r>
          </a:p>
          <a:p>
            <a:r>
              <a:rPr lang="de-DE" dirty="0"/>
              <a:t>= ca. kinetische Energie eines Auto auf der </a:t>
            </a:r>
            <a:r>
              <a:rPr lang="de-DE" dirty="0" err="1"/>
              <a:t>Landstrasse</a:t>
            </a:r>
            <a:endParaRPr lang="de-DE" dirty="0"/>
          </a:p>
          <a:p>
            <a:endParaRPr lang="de-DE" dirty="0"/>
          </a:p>
          <a:p>
            <a:r>
              <a:rPr lang="de-DE" dirty="0"/>
              <a:t>Die gesamte Sammlung aller Radioteleskope hat </a:t>
            </a:r>
            <a:r>
              <a:rPr lang="de-DE" dirty="0" err="1"/>
              <a:t>ca</a:t>
            </a:r>
            <a:r>
              <a:rPr lang="de-DE" dirty="0"/>
              <a:t> 2e6 m^2 Sammelfläche -&gt; total Energie 0.002J = kinetische Energie eines Wassertropfens, der mit 50km/h zu Boden fällt</a:t>
            </a:r>
          </a:p>
        </p:txBody>
      </p:sp>
      <p:sp>
        <p:nvSpPr>
          <p:cNvPr id="4" name="Foliennummernplatzhalter 3"/>
          <p:cNvSpPr>
            <a:spLocks noGrp="1"/>
          </p:cNvSpPr>
          <p:nvPr>
            <p:ph type="sldNum" sz="quarter" idx="5"/>
          </p:nvPr>
        </p:nvSpPr>
        <p:spPr/>
        <p:txBody>
          <a:bodyPr/>
          <a:lstStyle/>
          <a:p>
            <a:fld id="{58C3C1A1-0ED9-46CF-90B8-FDB8EACEC1DF}" type="slidenum">
              <a:rPr lang="de-DE" smtClean="0"/>
              <a:t>5</a:t>
            </a:fld>
            <a:endParaRPr lang="de-DE"/>
          </a:p>
        </p:txBody>
      </p:sp>
    </p:spTree>
    <p:extLst>
      <p:ext uri="{BB962C8B-B14F-4D97-AF65-F5344CB8AC3E}">
        <p14:creationId xmlns:p14="http://schemas.microsoft.com/office/powerpoint/2010/main" val="1051420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https://www.energie-umwelt.ch/definitionen/1384-das-lichtspektrum-der-gluehlampen</a:t>
            </a:r>
          </a:p>
        </p:txBody>
      </p:sp>
      <p:sp>
        <p:nvSpPr>
          <p:cNvPr id="4" name="Foliennummernplatzhalter 3"/>
          <p:cNvSpPr>
            <a:spLocks noGrp="1"/>
          </p:cNvSpPr>
          <p:nvPr>
            <p:ph type="sldNum" sz="quarter" idx="5"/>
          </p:nvPr>
        </p:nvSpPr>
        <p:spPr/>
        <p:txBody>
          <a:bodyPr/>
          <a:lstStyle/>
          <a:p>
            <a:fld id="{58C3C1A1-0ED9-46CF-90B8-FDB8EACEC1DF}" type="slidenum">
              <a:rPr lang="de-DE" smtClean="0"/>
              <a:t>7</a:t>
            </a:fld>
            <a:endParaRPr lang="de-DE"/>
          </a:p>
        </p:txBody>
      </p:sp>
    </p:spTree>
    <p:extLst>
      <p:ext uri="{BB962C8B-B14F-4D97-AF65-F5344CB8AC3E}">
        <p14:creationId xmlns:p14="http://schemas.microsoft.com/office/powerpoint/2010/main" val="4032601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HIFI spectra of two methanol bands in band 1a (521.7–525.6 GHz; </a:t>
            </a:r>
            <a:r>
              <a:rPr lang="en-US" i="1"/>
              <a:t>upper panel</a:t>
            </a:r>
            <a:r>
              <a:rPr lang="en-US"/>
              <a:t>) and 4b (1056.1–1065.6 GHz; </a:t>
            </a:r>
            <a:r>
              <a:rPr lang="en-US" i="1"/>
              <a:t>lower panel</a:t>
            </a:r>
            <a:r>
              <a:rPr lang="en-US"/>
              <a:t>). Red number 1-42 label isolated methanol transitions, which are also listed in Table </a:t>
            </a:r>
            <a:r>
              <a:rPr lang="en-US">
                <a:hlinkClick r:id="rId3"/>
              </a:rPr>
              <a:t>1</a:t>
            </a:r>
            <a:r>
              <a:rPr lang="en-US"/>
              <a:t>. Blue texts label transitions from other molecules and the methanol transitions which are blended. Green texts and “B” label the methanol lines which are blended with different parity states. “U” labels two unidentified lines. </a:t>
            </a:r>
          </a:p>
          <a:p>
            <a:endParaRPr lang="en-US"/>
          </a:p>
          <a:p>
            <a:r>
              <a:rPr lang="de-DE"/>
              <a:t>https://www.aanda.org/articles/aa/full_html/2011/03/aa15079-10/aa15079-10.html</a:t>
            </a:r>
          </a:p>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36</a:t>
            </a:fld>
            <a:endParaRPr lang="de-DE"/>
          </a:p>
        </p:txBody>
      </p:sp>
    </p:spTree>
    <p:extLst>
      <p:ext uri="{BB962C8B-B14F-4D97-AF65-F5344CB8AC3E}">
        <p14:creationId xmlns:p14="http://schemas.microsoft.com/office/powerpoint/2010/main" val="33613790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HIFI spectra of two methanol bands in band 1a (521.7–525.6 GHz; </a:t>
            </a:r>
            <a:r>
              <a:rPr lang="en-US" i="1"/>
              <a:t>upper panel</a:t>
            </a:r>
            <a:r>
              <a:rPr lang="en-US"/>
              <a:t>) and 4b (1056.1–1065.6 GHz; </a:t>
            </a:r>
            <a:r>
              <a:rPr lang="en-US" i="1"/>
              <a:t>lower panel</a:t>
            </a:r>
            <a:r>
              <a:rPr lang="en-US"/>
              <a:t>). Red number 1-42 label isolated methanol transitions, which are also listed in Table </a:t>
            </a:r>
            <a:r>
              <a:rPr lang="en-US">
                <a:hlinkClick r:id="rId3"/>
              </a:rPr>
              <a:t>1</a:t>
            </a:r>
            <a:r>
              <a:rPr lang="en-US"/>
              <a:t>. Blue texts label transitions from other molecules and the methanol transitions which are blended. Green texts and “B” label the methanol lines which are blended with different parity states. “U” labels two unidentified lines. </a:t>
            </a:r>
          </a:p>
          <a:p>
            <a:endParaRPr lang="en-US"/>
          </a:p>
          <a:p>
            <a:r>
              <a:rPr lang="de-DE"/>
              <a:t>https://www.aanda.org/articles/aa/full_html/2011/03/aa15079-10/aa15079-10.html</a:t>
            </a:r>
          </a:p>
          <a:p>
            <a:endParaRPr lang="de-DE"/>
          </a:p>
        </p:txBody>
      </p:sp>
      <p:sp>
        <p:nvSpPr>
          <p:cNvPr id="4" name="Foliennummernplatzhalter 3"/>
          <p:cNvSpPr>
            <a:spLocks noGrp="1"/>
          </p:cNvSpPr>
          <p:nvPr>
            <p:ph type="sldNum" sz="quarter" idx="5"/>
          </p:nvPr>
        </p:nvSpPr>
        <p:spPr/>
        <p:txBody>
          <a:bodyPr/>
          <a:lstStyle/>
          <a:p>
            <a:fld id="{58C3C1A1-0ED9-46CF-90B8-FDB8EACEC1DF}" type="slidenum">
              <a:rPr lang="de-DE" smtClean="0"/>
              <a:t>37</a:t>
            </a:fld>
            <a:endParaRPr lang="de-DE"/>
          </a:p>
        </p:txBody>
      </p:sp>
    </p:spTree>
    <p:extLst>
      <p:ext uri="{BB962C8B-B14F-4D97-AF65-F5344CB8AC3E}">
        <p14:creationId xmlns:p14="http://schemas.microsoft.com/office/powerpoint/2010/main" val="1408289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42</a:t>
            </a:fld>
            <a:endParaRPr lang="de-DE"/>
          </a:p>
        </p:txBody>
      </p:sp>
    </p:spTree>
    <p:extLst>
      <p:ext uri="{BB962C8B-B14F-4D97-AF65-F5344CB8AC3E}">
        <p14:creationId xmlns:p14="http://schemas.microsoft.com/office/powerpoint/2010/main" val="327865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43</a:t>
            </a:fld>
            <a:endParaRPr lang="de-DE"/>
          </a:p>
        </p:txBody>
      </p:sp>
    </p:spTree>
    <p:extLst>
      <p:ext uri="{BB962C8B-B14F-4D97-AF65-F5344CB8AC3E}">
        <p14:creationId xmlns:p14="http://schemas.microsoft.com/office/powerpoint/2010/main" val="41616399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1000 solar radii ~ </a:t>
            </a:r>
            <a:r>
              <a:rPr lang="de-DE" dirty="0" err="1"/>
              <a:t>jupiter</a:t>
            </a:r>
            <a:r>
              <a:rPr lang="de-DE" dirty="0"/>
              <a:t> </a:t>
            </a:r>
            <a:r>
              <a:rPr lang="de-DE" dirty="0" err="1"/>
              <a:t>orbit</a:t>
            </a:r>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64</a:t>
            </a:fld>
            <a:endParaRPr lang="de-DE"/>
          </a:p>
        </p:txBody>
      </p:sp>
    </p:spTree>
    <p:extLst>
      <p:ext uri="{BB962C8B-B14F-4D97-AF65-F5344CB8AC3E}">
        <p14:creationId xmlns:p14="http://schemas.microsoft.com/office/powerpoint/2010/main" val="2106950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58C3C1A1-0ED9-46CF-90B8-FDB8EACEC1DF}" type="slidenum">
              <a:rPr lang="de-DE" smtClean="0"/>
              <a:t>86</a:t>
            </a:fld>
            <a:endParaRPr lang="de-DE"/>
          </a:p>
        </p:txBody>
      </p:sp>
    </p:spTree>
    <p:extLst>
      <p:ext uri="{BB962C8B-B14F-4D97-AF65-F5344CB8AC3E}">
        <p14:creationId xmlns:p14="http://schemas.microsoft.com/office/powerpoint/2010/main" val="7656595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7655EB-5BFE-4593-A804-D734CCE9E455}"/>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A40ED3D-6010-49BF-9B73-E7D23C3C382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D2A643F8-A3A1-4583-BCAC-5081B9323E2B}"/>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5" name="Fußzeilenplatzhalter 4">
            <a:extLst>
              <a:ext uri="{FF2B5EF4-FFF2-40B4-BE49-F238E27FC236}">
                <a16:creationId xmlns:a16="http://schemas.microsoft.com/office/drawing/2014/main" id="{E4230410-4208-4136-B841-5842BAD42331}"/>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C729ABB-CE1B-41BE-91A2-951FED886636}"/>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4173410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8A8A899-13B6-4BA1-AEA0-7FB2069610E3}"/>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3EEA21A1-28B8-4094-96EC-2BC4D2638E2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3BB18F6-2E61-45DF-A01A-96617DC470DA}"/>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5" name="Fußzeilenplatzhalter 4">
            <a:extLst>
              <a:ext uri="{FF2B5EF4-FFF2-40B4-BE49-F238E27FC236}">
                <a16:creationId xmlns:a16="http://schemas.microsoft.com/office/drawing/2014/main" id="{1950A373-453B-4F12-8582-DB4449520E0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3E02278-6556-4E3B-9A61-F522E596A01B}"/>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4993290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E3380204-49ED-44CB-8B2B-ED94163AC771}"/>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F8AADC11-9953-458B-BEEF-F6F6B4B290BE}"/>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6258E483-1BC2-4F5F-85AE-107094E750ED}"/>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5" name="Fußzeilenplatzhalter 4">
            <a:extLst>
              <a:ext uri="{FF2B5EF4-FFF2-40B4-BE49-F238E27FC236}">
                <a16:creationId xmlns:a16="http://schemas.microsoft.com/office/drawing/2014/main" id="{38520618-75EB-457C-B31D-75F28D26BAE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21F7C61-0EA7-4E38-A6B1-ED3452B421F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7817386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B181E1-1FB4-4EBC-AED7-82755B00BE4E}"/>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2293570-F0E3-41A3-8844-0D62B6758593}"/>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34EED9F-7217-4EE3-BEAD-D153014277BB}"/>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5" name="Fußzeilenplatzhalter 4">
            <a:extLst>
              <a:ext uri="{FF2B5EF4-FFF2-40B4-BE49-F238E27FC236}">
                <a16:creationId xmlns:a16="http://schemas.microsoft.com/office/drawing/2014/main" id="{51591F53-555F-48C4-9522-10C1439A3094}"/>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9B8D0FB-FCF9-4C3A-B3EA-8FA7342CD129}"/>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350798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6AECEF-9E60-40F3-8DB3-12CB40CA678F}"/>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E9C9C4DC-0557-4C88-844B-6308DE30398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C6556790-6BD7-42DF-9563-D2E476E61103}"/>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5" name="Fußzeilenplatzhalter 4">
            <a:extLst>
              <a:ext uri="{FF2B5EF4-FFF2-40B4-BE49-F238E27FC236}">
                <a16:creationId xmlns:a16="http://schemas.microsoft.com/office/drawing/2014/main" id="{80498827-26B9-42AE-83EB-839A2BDA56B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CEB87125-5344-4397-85B9-74FBDB196882}"/>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32286965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CCE137-B68B-4131-9155-4A62D0248029}"/>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438F1267-D5E9-45EF-B708-10998EF044F4}"/>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FFD296FE-B7B9-450E-BF7F-008FC3A8811A}"/>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E5A3239D-F057-4120-BA08-AD0F0393B3AE}"/>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6" name="Fußzeilenplatzhalter 5">
            <a:extLst>
              <a:ext uri="{FF2B5EF4-FFF2-40B4-BE49-F238E27FC236}">
                <a16:creationId xmlns:a16="http://schemas.microsoft.com/office/drawing/2014/main" id="{106261E9-2E1B-471F-B1D6-669D25C5856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4E994DFC-F19A-4B60-9966-B8A218DF2911}"/>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35124237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4D7C47A-76FF-4AC1-8495-602BB268DD98}"/>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3474459A-2EB4-4D3B-9BC6-2CDD3DA9C2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CFBB57EA-36A2-4923-A467-5A4FCF85F079}"/>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2C53217-2444-4C9F-9F11-E71DBB6BA8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A30C2FF-129D-4780-9754-1D88FCFBB59D}"/>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9E3A0F5-D07A-4882-960F-9B42F879BFED}"/>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8" name="Fußzeilenplatzhalter 7">
            <a:extLst>
              <a:ext uri="{FF2B5EF4-FFF2-40B4-BE49-F238E27FC236}">
                <a16:creationId xmlns:a16="http://schemas.microsoft.com/office/drawing/2014/main" id="{D849A645-7EE9-4F90-A4B5-2D4D3D8A25F1}"/>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70B5EA2D-1F85-451D-9C9A-B22E42ABCCFF}"/>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6094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FCC478-1930-40E9-87DF-042845778A81}"/>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9ECC2765-B39E-486F-983A-D9D3041222B9}"/>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4" name="Fußzeilenplatzhalter 3">
            <a:extLst>
              <a:ext uri="{FF2B5EF4-FFF2-40B4-BE49-F238E27FC236}">
                <a16:creationId xmlns:a16="http://schemas.microsoft.com/office/drawing/2014/main" id="{9CE87D64-8B8E-431F-9F31-0C7C66476D5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DA7F7B7-2143-45B9-BAD4-004F8D4FECE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2529454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AD4BF10F-9B33-4F6A-AD40-8EB81B4CE4E8}"/>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3" name="Fußzeilenplatzhalter 2">
            <a:extLst>
              <a:ext uri="{FF2B5EF4-FFF2-40B4-BE49-F238E27FC236}">
                <a16:creationId xmlns:a16="http://schemas.microsoft.com/office/drawing/2014/main" id="{2B7B05CA-62DB-4CC9-9693-B3ED607266E2}"/>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CCC7FCB4-CDAF-4B54-B144-B1A6D9EDC7D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7700873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C0B8A9-E50B-4DCA-B5EB-7F6D3AF6FE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945444C7-B3A2-4CBE-A655-EAF7956D1B8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EBAA8207-32D9-43D9-ADE6-48ED35643D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E9E93ED2-54DE-4256-884D-A984583F5393}"/>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6" name="Fußzeilenplatzhalter 5">
            <a:extLst>
              <a:ext uri="{FF2B5EF4-FFF2-40B4-BE49-F238E27FC236}">
                <a16:creationId xmlns:a16="http://schemas.microsoft.com/office/drawing/2014/main" id="{9573B314-5A6D-4542-8CD5-F9328FF0CCEA}"/>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7EF078A5-EC94-4D3E-A614-95C1AECB6DDE}"/>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22460538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06F79A7-6C7D-4960-B8D0-AE5E4A0FD932}"/>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1498BE82-34E0-4262-8620-B30985C69AE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20BCB4F9-9B05-4119-90FE-A03661A816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E74B2A9-838C-4E99-B2F5-CCF211D15EDA}"/>
              </a:ext>
            </a:extLst>
          </p:cNvPr>
          <p:cNvSpPr>
            <a:spLocks noGrp="1"/>
          </p:cNvSpPr>
          <p:nvPr>
            <p:ph type="dt" sz="half" idx="10"/>
          </p:nvPr>
        </p:nvSpPr>
        <p:spPr/>
        <p:txBody>
          <a:bodyPr/>
          <a:lstStyle/>
          <a:p>
            <a:fld id="{B9F5519D-3847-4AA6-BB35-D678022E406C}" type="datetimeFigureOut">
              <a:rPr lang="de-DE" smtClean="0"/>
              <a:t>06.03.2020</a:t>
            </a:fld>
            <a:endParaRPr lang="de-DE"/>
          </a:p>
        </p:txBody>
      </p:sp>
      <p:sp>
        <p:nvSpPr>
          <p:cNvPr id="6" name="Fußzeilenplatzhalter 5">
            <a:extLst>
              <a:ext uri="{FF2B5EF4-FFF2-40B4-BE49-F238E27FC236}">
                <a16:creationId xmlns:a16="http://schemas.microsoft.com/office/drawing/2014/main" id="{84789D13-C75A-47F4-986C-6AEC75AD9EA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F875F43-FC75-4E04-A82E-D9AC12DC3BF0}"/>
              </a:ext>
            </a:extLst>
          </p:cNvPr>
          <p:cNvSpPr>
            <a:spLocks noGrp="1"/>
          </p:cNvSpPr>
          <p:nvPr>
            <p:ph type="sldNum" sz="quarter" idx="12"/>
          </p:nvPr>
        </p:nvSpPr>
        <p:spPr/>
        <p:txBody>
          <a:bodyPr/>
          <a:lstStyle/>
          <a:p>
            <a:fld id="{C7D5822C-404D-4AC1-B291-86A7E8721F70}" type="slidenum">
              <a:rPr lang="de-DE" smtClean="0"/>
              <a:t>‹Nr.›</a:t>
            </a:fld>
            <a:endParaRPr lang="de-DE"/>
          </a:p>
        </p:txBody>
      </p:sp>
    </p:spTree>
    <p:extLst>
      <p:ext uri="{BB962C8B-B14F-4D97-AF65-F5344CB8AC3E}">
        <p14:creationId xmlns:p14="http://schemas.microsoft.com/office/powerpoint/2010/main" val="13979504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alphaModFix amt="50000"/>
            <a:lum/>
          </a:blip>
          <a:srcRect/>
          <a:stretch>
            <a:fillRect t="-19000" b="-19000"/>
          </a:stretch>
        </a:blipFill>
        <a:effectLst/>
      </p:bgPr>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0164F2B6-D3ED-4E4C-B85B-CF429E6CAFF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4B865B4B-510D-40F3-9102-0BCA2A41E0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D15BF0E-50E8-49D3-BBE7-FC59DB37F6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9F5519D-3847-4AA6-BB35-D678022E406C}" type="datetimeFigureOut">
              <a:rPr lang="de-DE" smtClean="0"/>
              <a:t>06.03.2020</a:t>
            </a:fld>
            <a:endParaRPr lang="de-DE"/>
          </a:p>
        </p:txBody>
      </p:sp>
      <p:sp>
        <p:nvSpPr>
          <p:cNvPr id="5" name="Fußzeilenplatzhalter 4">
            <a:extLst>
              <a:ext uri="{FF2B5EF4-FFF2-40B4-BE49-F238E27FC236}">
                <a16:creationId xmlns:a16="http://schemas.microsoft.com/office/drawing/2014/main" id="{266DC057-7F4F-4D59-94D4-046A5DC1C3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61C39DA4-D55F-4AE3-A77D-9A92BF759AE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7D5822C-404D-4AC1-B291-86A7E8721F70}" type="slidenum">
              <a:rPr lang="de-DE" smtClean="0"/>
              <a:t>‹Nr.›</a:t>
            </a:fld>
            <a:endParaRPr lang="de-DE"/>
          </a:p>
        </p:txBody>
      </p:sp>
    </p:spTree>
    <p:extLst>
      <p:ext uri="{BB962C8B-B14F-4D97-AF65-F5344CB8AC3E}">
        <p14:creationId xmlns:p14="http://schemas.microsoft.com/office/powerpoint/2010/main" val="8569699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5" Type="http://schemas.openxmlformats.org/officeDocument/2006/relationships/image" Target="../media/image19.png"/><Relationship Id="rId4" Type="http://schemas.openxmlformats.org/officeDocument/2006/relationships/image" Target="../media/image18.jp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3.gif"/></Relationships>
</file>

<file path=ppt/slides/_rels/slide15.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6.gif"/></Relationships>
</file>

<file path=ppt/slides/_rels/slide16.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7.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29.png"/></Relationships>
</file>

<file path=ppt/slides/_rels/slide1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30.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4.gif"/><Relationship Id="rId2" Type="http://schemas.openxmlformats.org/officeDocument/2006/relationships/image" Target="../media/image33.gif"/><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gif"/><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1.jp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29.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31.gif"/><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9.jpeg"/></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image" Target="../media/image52.emf"/><Relationship Id="rId1" Type="http://schemas.openxmlformats.org/officeDocument/2006/relationships/slideLayout" Target="../slideLayouts/slideLayout2.xml"/><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image" Target="../media/image54.emf"/></Relationships>
</file>

<file path=ppt/slides/_rels/slide36.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64.sv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8.gif"/><Relationship Id="rId7" Type="http://schemas.openxmlformats.org/officeDocument/2006/relationships/image" Target="../media/image31.gif"/><Relationship Id="rId2" Type="http://schemas.openxmlformats.org/officeDocument/2006/relationships/image" Target="../media/image27.gif"/><Relationship Id="rId1" Type="http://schemas.openxmlformats.org/officeDocument/2006/relationships/slideLayout" Target="../slideLayouts/slideLayout2.xml"/><Relationship Id="rId6" Type="http://schemas.openxmlformats.org/officeDocument/2006/relationships/image" Target="../media/image30.gif"/><Relationship Id="rId5" Type="http://schemas.openxmlformats.org/officeDocument/2006/relationships/image" Target="../media/image20.png"/><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62.png"/><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9.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67.png"/><Relationship Id="rId3" Type="http://schemas.openxmlformats.org/officeDocument/2006/relationships/image" Target="../media/image28.gif"/><Relationship Id="rId7" Type="http://schemas.openxmlformats.org/officeDocument/2006/relationships/image" Target="../media/image31.gif"/><Relationship Id="rId12" Type="http://schemas.openxmlformats.org/officeDocument/2006/relationships/image" Target="../media/image67.png"/><Relationship Id="rId2" Type="http://schemas.openxmlformats.org/officeDocument/2006/relationships/image" Target="../media/image27.gif"/><Relationship Id="rId1" Type="http://schemas.openxmlformats.org/officeDocument/2006/relationships/slideLayout" Target="../slideLayouts/slideLayout2.xml"/><Relationship Id="rId6" Type="http://schemas.openxmlformats.org/officeDocument/2006/relationships/image" Target="../media/image30.gif"/><Relationship Id="rId11" Type="http://schemas.openxmlformats.org/officeDocument/2006/relationships/image" Target="../media/image66.png"/><Relationship Id="rId5" Type="http://schemas.openxmlformats.org/officeDocument/2006/relationships/image" Target="../media/image20.png"/><Relationship Id="rId10" Type="http://schemas.openxmlformats.org/officeDocument/2006/relationships/image" Target="../media/image66.png"/><Relationship Id="rId4" Type="http://schemas.openxmlformats.org/officeDocument/2006/relationships/image" Target="../media/image29.png"/><Relationship Id="rId9" Type="http://schemas.microsoft.com/office/2017/06/relationships/model3d" Target="../media/model3d1.glb"/></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2.svg"/><Relationship Id="rId4" Type="http://schemas.openxmlformats.org/officeDocument/2006/relationships/image" Target="../media/image71.png"/></Relationships>
</file>

<file path=ppt/slides/_rels/slide52.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6.xml"/><Relationship Id="rId5" Type="http://schemas.openxmlformats.org/officeDocument/2006/relationships/image" Target="../media/image72.svg"/><Relationship Id="rId4" Type="http://schemas.openxmlformats.org/officeDocument/2006/relationships/image" Target="../media/image71.png"/></Relationships>
</file>

<file path=ppt/slides/_rels/slide5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8" Type="http://schemas.openxmlformats.org/officeDocument/2006/relationships/image" Target="../media/image72.svg"/><Relationship Id="rId3" Type="http://schemas.openxmlformats.org/officeDocument/2006/relationships/image" Target="../media/image73.png"/><Relationship Id="rId7" Type="http://schemas.openxmlformats.org/officeDocument/2006/relationships/image" Target="../media/image71.png"/><Relationship Id="rId12" Type="http://schemas.openxmlformats.org/officeDocument/2006/relationships/image" Target="../media/image76.png"/><Relationship Id="rId2" Type="http://schemas.microsoft.com/office/2017/06/relationships/model3d" Target="../media/model3d2.glb"/><Relationship Id="rId1" Type="http://schemas.openxmlformats.org/officeDocument/2006/relationships/slideLayout" Target="../slideLayouts/slideLayout6.xml"/><Relationship Id="rId6" Type="http://schemas.openxmlformats.org/officeDocument/2006/relationships/image" Target="../media/image74.png"/><Relationship Id="rId11" Type="http://schemas.openxmlformats.org/officeDocument/2006/relationships/image" Target="../media/image76.png"/><Relationship Id="rId5" Type="http://schemas.openxmlformats.org/officeDocument/2006/relationships/image" Target="../media/image74.png"/><Relationship Id="rId10" Type="http://schemas.openxmlformats.org/officeDocument/2006/relationships/image" Target="../media/image75.png"/><Relationship Id="rId4" Type="http://schemas.openxmlformats.org/officeDocument/2006/relationships/image" Target="../media/image73.png"/><Relationship Id="rId9" Type="http://schemas.openxmlformats.org/officeDocument/2006/relationships/image" Target="../media/image75.png"/></Relationships>
</file>

<file path=ppt/slides/_rels/slide56.xml.rels><?xml version="1.0" encoding="UTF-8" standalone="yes"?>
<Relationships xmlns="http://schemas.openxmlformats.org/package/2006/relationships"><Relationship Id="rId2" Type="http://schemas.openxmlformats.org/officeDocument/2006/relationships/image" Target="../media/image77.jp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gif"/><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0.emf"/><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61.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84.jfif"/><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85.jfi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7.jfif"/></Relationships>
</file>

<file path=ppt/slides/_rels/slide70.xml.rels><?xml version="1.0" encoding="UTF-8" standalone="yes"?>
<Relationships xmlns="http://schemas.openxmlformats.org/package/2006/relationships"><Relationship Id="rId2" Type="http://schemas.openxmlformats.org/officeDocument/2006/relationships/image" Target="../media/image86.jp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88.jp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89.jp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3" Type="http://schemas.openxmlformats.org/officeDocument/2006/relationships/hyperlink" Target="http://www.starpointing.com/" TargetMode="External"/><Relationship Id="rId2" Type="http://schemas.openxmlformats.org/officeDocument/2006/relationships/image" Target="../media/image91.jfif"/><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2.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95.jfi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8.emf"/><Relationship Id="rId2" Type="http://schemas.openxmlformats.org/officeDocument/2006/relationships/image" Target="../media/image97.tif"/><Relationship Id="rId1" Type="http://schemas.openxmlformats.org/officeDocument/2006/relationships/slideLayout" Target="../slideLayouts/slideLayout4.xml"/><Relationship Id="rId5" Type="http://schemas.openxmlformats.org/officeDocument/2006/relationships/hyperlink" Target="http://www.esa.int/" TargetMode="External"/><Relationship Id="rId4" Type="http://schemas.openxmlformats.org/officeDocument/2006/relationships/hyperlink" Target="http://www.nasa.gov/" TargetMode="External"/></Relationships>
</file>

<file path=ppt/slides/_rels/slide82.xml.rels><?xml version="1.0" encoding="UTF-8" standalone="yes"?>
<Relationships xmlns="http://schemas.openxmlformats.org/package/2006/relationships"><Relationship Id="rId3" Type="http://schemas.openxmlformats.org/officeDocument/2006/relationships/image" Target="../media/image99.emf"/><Relationship Id="rId2" Type="http://schemas.openxmlformats.org/officeDocument/2006/relationships/image" Target="../media/image97.ti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jfif"/><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103.svg"/><Relationship Id="rId2" Type="http://schemas.openxmlformats.org/officeDocument/2006/relationships/image" Target="../media/image102.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05.jpeg"/><Relationship Id="rId5" Type="http://schemas.openxmlformats.org/officeDocument/2006/relationships/image" Target="../media/image104.png"/><Relationship Id="rId4" Type="http://schemas.openxmlformats.org/officeDocument/2006/relationships/image" Target="../media/image103.svg"/></Relationships>
</file>

<file path=ppt/slides/_rels/slide87.xml.rels><?xml version="1.0" encoding="UTF-8" standalone="yes"?>
<Relationships xmlns="http://schemas.openxmlformats.org/package/2006/relationships"><Relationship Id="rId2" Type="http://schemas.openxmlformats.org/officeDocument/2006/relationships/image" Target="../media/image106.jp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19000" b="-1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74BDDA-54E0-4FE2-9B7E-8B5F4745D9FD}"/>
              </a:ext>
            </a:extLst>
          </p:cNvPr>
          <p:cNvSpPr>
            <a:spLocks noGrp="1"/>
          </p:cNvSpPr>
          <p:nvPr>
            <p:ph type="ctrTitle"/>
          </p:nvPr>
        </p:nvSpPr>
        <p:spPr>
          <a:xfrm>
            <a:off x="1524000" y="1122362"/>
            <a:ext cx="9144000" cy="3348969"/>
          </a:xfrm>
        </p:spPr>
        <p:txBody>
          <a:bodyPr>
            <a:normAutofit fontScale="90000"/>
          </a:bodyPr>
          <a:lstStyle/>
          <a:p>
            <a:r>
              <a:rPr lang="de-DE" dirty="0">
                <a:ln w="12700">
                  <a:solidFill>
                    <a:schemeClr val="bg1">
                      <a:lumMod val="65000"/>
                    </a:schemeClr>
                  </a:solidFill>
                </a:ln>
                <a:solidFill>
                  <a:schemeClr val="bg1"/>
                </a:solidFill>
                <a:effectLst>
                  <a:outerShdw blurRad="38100" dist="38100" dir="2700000" algn="tl">
                    <a:srgbClr val="000000">
                      <a:alpha val="43137"/>
                    </a:srgbClr>
                  </a:outerShdw>
                </a:effectLst>
              </a:rPr>
              <a:t>Photonentorpedos aus dem All - </a:t>
            </a:r>
            <a:br>
              <a:rPr lang="de-DE" dirty="0">
                <a:ln w="12700">
                  <a:solidFill>
                    <a:schemeClr val="bg1">
                      <a:lumMod val="65000"/>
                    </a:schemeClr>
                  </a:solidFill>
                </a:ln>
                <a:solidFill>
                  <a:schemeClr val="bg1"/>
                </a:solidFill>
                <a:effectLst>
                  <a:outerShdw blurRad="38100" dist="38100" dir="2700000" algn="tl">
                    <a:srgbClr val="000000">
                      <a:alpha val="43137"/>
                    </a:srgbClr>
                  </a:outerShdw>
                </a:effectLst>
              </a:rPr>
            </a:br>
            <a:r>
              <a:rPr lang="de-DE" dirty="0">
                <a:ln w="12700">
                  <a:solidFill>
                    <a:schemeClr val="bg1">
                      <a:lumMod val="65000"/>
                    </a:schemeClr>
                  </a:solidFill>
                </a:ln>
                <a:solidFill>
                  <a:schemeClr val="bg1"/>
                </a:solidFill>
                <a:effectLst>
                  <a:outerShdw blurRad="50800" dist="38100" dir="2700000" algn="tl" rotWithShape="0">
                    <a:prstClr val="black">
                      <a:alpha val="40000"/>
                    </a:prstClr>
                  </a:outerShdw>
                </a:effectLst>
              </a:rPr>
              <a:t>Strahlungstransport und Astrophysikalische Maser</a:t>
            </a:r>
            <a:endParaRPr lang="de-DE" dirty="0">
              <a:ln w="12700">
                <a:solidFill>
                  <a:schemeClr val="bg1">
                    <a:lumMod val="65000"/>
                  </a:schemeClr>
                </a:solidFill>
              </a:ln>
              <a:solidFill>
                <a:schemeClr val="bg1"/>
              </a:solidFill>
              <a:effectLst>
                <a:outerShdw blurRad="38100" dist="38100" dir="2700000" algn="tl">
                  <a:srgbClr val="000000">
                    <a:alpha val="43137"/>
                  </a:srgbClr>
                </a:outerShdw>
              </a:effectLst>
            </a:endParaRPr>
          </a:p>
        </p:txBody>
      </p:sp>
      <p:sp>
        <p:nvSpPr>
          <p:cNvPr id="3" name="Untertitel 2">
            <a:extLst>
              <a:ext uri="{FF2B5EF4-FFF2-40B4-BE49-F238E27FC236}">
                <a16:creationId xmlns:a16="http://schemas.microsoft.com/office/drawing/2014/main" id="{C927D3F7-CB05-4456-991F-9CB606824A69}"/>
              </a:ext>
            </a:extLst>
          </p:cNvPr>
          <p:cNvSpPr>
            <a:spLocks noGrp="1"/>
          </p:cNvSpPr>
          <p:nvPr>
            <p:ph type="subTitle" idx="1"/>
          </p:nvPr>
        </p:nvSpPr>
        <p:spPr>
          <a:xfrm>
            <a:off x="1524000" y="4907756"/>
            <a:ext cx="9144000" cy="1655762"/>
          </a:xfrm>
        </p:spPr>
        <p:txBody>
          <a:bodyPr>
            <a:normAutofit/>
          </a:bodyPr>
          <a:lstStyle/>
          <a:p>
            <a:endParaRPr lang="de-DE">
              <a:solidFill>
                <a:schemeClr val="bg1"/>
              </a:solidFill>
              <a:effectLst>
                <a:outerShdw blurRad="38100" dist="38100" dir="2700000" algn="tl">
                  <a:srgbClr val="000000">
                    <a:alpha val="43137"/>
                  </a:srgbClr>
                </a:outerShdw>
              </a:effectLst>
            </a:endParaRPr>
          </a:p>
          <a:p>
            <a:r>
              <a:rPr lang="de-DE">
                <a:solidFill>
                  <a:schemeClr val="bg1"/>
                </a:solidFill>
                <a:effectLst>
                  <a:outerShdw blurRad="38100" dist="38100" dir="2700000" algn="tl">
                    <a:srgbClr val="000000">
                      <a:alpha val="43137"/>
                    </a:srgbClr>
                  </a:outerShdw>
                </a:effectLst>
              </a:rPr>
              <a:t>Dr. Markus Röllig</a:t>
            </a:r>
          </a:p>
          <a:p>
            <a:r>
              <a:rPr lang="de-DE">
                <a:solidFill>
                  <a:schemeClr val="bg1"/>
                </a:solidFill>
                <a:effectLst>
                  <a:outerShdw blurRad="38100" dist="38100" dir="2700000" algn="tl">
                    <a:srgbClr val="000000">
                      <a:alpha val="43137"/>
                    </a:srgbClr>
                  </a:outerShdw>
                </a:effectLst>
              </a:rPr>
              <a:t>Universität zu Köln</a:t>
            </a:r>
          </a:p>
        </p:txBody>
      </p:sp>
    </p:spTree>
    <p:extLst>
      <p:ext uri="{BB962C8B-B14F-4D97-AF65-F5344CB8AC3E}">
        <p14:creationId xmlns:p14="http://schemas.microsoft.com/office/powerpoint/2010/main" val="103823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o1613b">
            <a:hlinkClick r:id="" action="ppaction://media"/>
            <a:extLst>
              <a:ext uri="{FF2B5EF4-FFF2-40B4-BE49-F238E27FC236}">
                <a16:creationId xmlns:a16="http://schemas.microsoft.com/office/drawing/2014/main" id="{524FCD06-0F60-4482-9B2B-A8BA1EC1E5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741526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p:txBody>
          <a:bodyPr/>
          <a:lstStyle/>
          <a:p>
            <a:r>
              <a:rPr lang="en-US"/>
              <a:t>Absorption und Emission</a:t>
            </a:r>
            <a:endParaRPr lang="de-DE"/>
          </a:p>
        </p:txBody>
      </p:sp>
      <p:sp>
        <p:nvSpPr>
          <p:cNvPr id="77827" name="Rectangle 3"/>
          <p:cNvSpPr>
            <a:spLocks noGrp="1" noChangeArrowheads="1"/>
          </p:cNvSpPr>
          <p:nvPr>
            <p:ph type="body" idx="1"/>
          </p:nvPr>
        </p:nvSpPr>
        <p:spPr/>
        <p:txBody>
          <a:bodyPr/>
          <a:lstStyle/>
          <a:p>
            <a:pPr>
              <a:buFontTx/>
              <a:buNone/>
            </a:pPr>
            <a:r>
              <a:rPr lang="de-DE" dirty="0"/>
              <a:t>	Führt man Atomen Energie zu, strahlen sie diese bei charakteristischen Wellenlängen wieder ab.</a:t>
            </a:r>
          </a:p>
        </p:txBody>
      </p:sp>
      <p:grpSp>
        <p:nvGrpSpPr>
          <p:cNvPr id="2" name="Group 7"/>
          <p:cNvGrpSpPr>
            <a:grpSpLocks/>
          </p:cNvGrpSpPr>
          <p:nvPr/>
        </p:nvGrpSpPr>
        <p:grpSpPr bwMode="auto">
          <a:xfrm>
            <a:off x="2820989" y="3213100"/>
            <a:ext cx="1252537" cy="3644900"/>
            <a:chOff x="4740" y="1661"/>
            <a:chExt cx="789" cy="2359"/>
          </a:xfrm>
        </p:grpSpPr>
        <p:pic>
          <p:nvPicPr>
            <p:cNvPr id="77829" name="Picture 5" descr="Flammenfärbung Kupfer"/>
            <p:cNvPicPr>
              <a:picLocks noChangeAspect="1" noChangeArrowheads="1"/>
            </p:cNvPicPr>
            <p:nvPr/>
          </p:nvPicPr>
          <p:blipFill>
            <a:blip r:embed="rId2"/>
            <a:srcRect/>
            <a:stretch>
              <a:fillRect/>
            </a:stretch>
          </p:blipFill>
          <p:spPr bwMode="auto">
            <a:xfrm>
              <a:off x="4740" y="1661"/>
              <a:ext cx="789" cy="2359"/>
            </a:xfrm>
            <a:prstGeom prst="rect">
              <a:avLst/>
            </a:prstGeom>
            <a:noFill/>
          </p:spPr>
        </p:pic>
        <p:sp>
          <p:nvSpPr>
            <p:cNvPr id="77830" name="Text Box 6"/>
            <p:cNvSpPr txBox="1">
              <a:spLocks noChangeArrowheads="1"/>
            </p:cNvSpPr>
            <p:nvPr/>
          </p:nvSpPr>
          <p:spPr bwMode="auto">
            <a:xfrm>
              <a:off x="4876" y="3657"/>
              <a:ext cx="544" cy="239"/>
            </a:xfrm>
            <a:prstGeom prst="rect">
              <a:avLst/>
            </a:prstGeom>
            <a:noFill/>
            <a:ln w="9525">
              <a:noFill/>
              <a:miter lim="800000"/>
              <a:headEnd/>
              <a:tailEnd/>
            </a:ln>
            <a:effectLst/>
          </p:spPr>
          <p:txBody>
            <a:bodyPr wrap="none">
              <a:spAutoFit/>
            </a:bodyPr>
            <a:lstStyle/>
            <a:p>
              <a:r>
                <a:rPr lang="de-DE" dirty="0">
                  <a:solidFill>
                    <a:schemeClr val="bg1"/>
                  </a:solidFill>
                </a:rPr>
                <a:t>Kupfer</a:t>
              </a:r>
            </a:p>
          </p:txBody>
        </p:sp>
      </p:grpSp>
      <p:grpSp>
        <p:nvGrpSpPr>
          <p:cNvPr id="3" name="Group 9"/>
          <p:cNvGrpSpPr>
            <a:grpSpLocks/>
          </p:cNvGrpSpPr>
          <p:nvPr/>
        </p:nvGrpSpPr>
        <p:grpSpPr bwMode="auto">
          <a:xfrm>
            <a:off x="1524000" y="3213101"/>
            <a:ext cx="1258888" cy="3643313"/>
            <a:chOff x="3923" y="1661"/>
            <a:chExt cx="793" cy="2358"/>
          </a:xfrm>
        </p:grpSpPr>
        <p:pic>
          <p:nvPicPr>
            <p:cNvPr id="77828" name="Picture 4" descr="Flammenfärbung Natrium"/>
            <p:cNvPicPr>
              <a:picLocks noChangeAspect="1" noChangeArrowheads="1"/>
            </p:cNvPicPr>
            <p:nvPr/>
          </p:nvPicPr>
          <p:blipFill>
            <a:blip r:embed="rId3"/>
            <a:srcRect/>
            <a:stretch>
              <a:fillRect/>
            </a:stretch>
          </p:blipFill>
          <p:spPr bwMode="auto">
            <a:xfrm>
              <a:off x="3923" y="1661"/>
              <a:ext cx="793" cy="2358"/>
            </a:xfrm>
            <a:prstGeom prst="rect">
              <a:avLst/>
            </a:prstGeom>
            <a:noFill/>
          </p:spPr>
        </p:pic>
        <p:sp>
          <p:nvSpPr>
            <p:cNvPr id="77832" name="Text Box 8"/>
            <p:cNvSpPr txBox="1">
              <a:spLocks noChangeArrowheads="1"/>
            </p:cNvSpPr>
            <p:nvPr/>
          </p:nvSpPr>
          <p:spPr bwMode="auto">
            <a:xfrm>
              <a:off x="4014" y="3657"/>
              <a:ext cx="620" cy="238"/>
            </a:xfrm>
            <a:prstGeom prst="rect">
              <a:avLst/>
            </a:prstGeom>
            <a:noFill/>
            <a:ln w="9525">
              <a:noFill/>
              <a:miter lim="800000"/>
              <a:headEnd/>
              <a:tailEnd/>
            </a:ln>
            <a:effectLst/>
          </p:spPr>
          <p:txBody>
            <a:bodyPr wrap="none">
              <a:spAutoFit/>
            </a:bodyPr>
            <a:lstStyle/>
            <a:p>
              <a:r>
                <a:rPr lang="de-DE" dirty="0">
                  <a:solidFill>
                    <a:schemeClr val="bg1"/>
                  </a:solidFill>
                </a:rPr>
                <a:t>Natrium</a:t>
              </a:r>
            </a:p>
          </p:txBody>
        </p:sp>
      </p:grpSp>
      <p:sp>
        <p:nvSpPr>
          <p:cNvPr id="77835" name="AutoShape 11"/>
          <p:cNvSpPr>
            <a:spLocks noChangeArrowheads="1"/>
          </p:cNvSpPr>
          <p:nvPr/>
        </p:nvSpPr>
        <p:spPr bwMode="auto">
          <a:xfrm>
            <a:off x="4656139" y="4292600"/>
            <a:ext cx="1150937" cy="1225550"/>
          </a:xfrm>
          <a:prstGeom prst="triangle">
            <a:avLst>
              <a:gd name="adj" fmla="val 50000"/>
            </a:avLst>
          </a:prstGeom>
          <a:solidFill>
            <a:srgbClr val="C0C0C0"/>
          </a:solidFill>
          <a:ln w="9525">
            <a:noFill/>
            <a:miter lim="800000"/>
            <a:headEnd/>
            <a:tailEnd/>
          </a:ln>
          <a:effectLst/>
        </p:spPr>
        <p:txBody>
          <a:bodyPr wrap="none" anchor="ctr"/>
          <a:lstStyle/>
          <a:p>
            <a:endParaRPr lang="en-US"/>
          </a:p>
        </p:txBody>
      </p:sp>
      <p:sp>
        <p:nvSpPr>
          <p:cNvPr id="77836" name="Line 12"/>
          <p:cNvSpPr>
            <a:spLocks noChangeShapeType="1"/>
          </p:cNvSpPr>
          <p:nvPr/>
        </p:nvSpPr>
        <p:spPr bwMode="auto">
          <a:xfrm>
            <a:off x="4151314" y="4724400"/>
            <a:ext cx="865187" cy="0"/>
          </a:xfrm>
          <a:prstGeom prst="line">
            <a:avLst/>
          </a:prstGeom>
          <a:noFill/>
          <a:ln w="28575">
            <a:solidFill>
              <a:schemeClr val="hlink"/>
            </a:solidFill>
            <a:round/>
            <a:headEnd/>
            <a:tailEnd type="triangle" w="med" len="med"/>
          </a:ln>
          <a:effectLst/>
        </p:spPr>
        <p:txBody>
          <a:bodyPr/>
          <a:lstStyle/>
          <a:p>
            <a:endParaRPr lang="en-US"/>
          </a:p>
        </p:txBody>
      </p:sp>
      <p:pic>
        <p:nvPicPr>
          <p:cNvPr id="77837" name="Picture 13" descr="Linienspektrum-Natrium-opt3-b04"/>
          <p:cNvPicPr>
            <a:picLocks noChangeAspect="1" noChangeArrowheads="1"/>
          </p:cNvPicPr>
          <p:nvPr/>
        </p:nvPicPr>
        <p:blipFill>
          <a:blip r:embed="rId4"/>
          <a:srcRect/>
          <a:stretch>
            <a:fillRect/>
          </a:stretch>
        </p:blipFill>
        <p:spPr bwMode="auto">
          <a:xfrm>
            <a:off x="6311900" y="5013326"/>
            <a:ext cx="4038600" cy="733425"/>
          </a:xfrm>
          <a:prstGeom prst="rect">
            <a:avLst/>
          </a:prstGeom>
          <a:noFill/>
        </p:spPr>
      </p:pic>
      <p:pic>
        <p:nvPicPr>
          <p:cNvPr id="77838" name="Picture 14" descr="Linienspektrum-Kupferopt3-b05"/>
          <p:cNvPicPr>
            <a:picLocks noChangeAspect="1" noChangeArrowheads="1"/>
          </p:cNvPicPr>
          <p:nvPr/>
        </p:nvPicPr>
        <p:blipFill>
          <a:blip r:embed="rId5"/>
          <a:srcRect/>
          <a:stretch>
            <a:fillRect/>
          </a:stretch>
        </p:blipFill>
        <p:spPr bwMode="auto">
          <a:xfrm>
            <a:off x="6311900" y="5013326"/>
            <a:ext cx="4038600" cy="733425"/>
          </a:xfrm>
          <a:prstGeom prst="rect">
            <a:avLst/>
          </a:prstGeom>
          <a:noFill/>
        </p:spPr>
      </p:pic>
      <p:sp>
        <p:nvSpPr>
          <p:cNvPr id="77839" name="Line 15"/>
          <p:cNvSpPr>
            <a:spLocks noChangeShapeType="1"/>
          </p:cNvSpPr>
          <p:nvPr/>
        </p:nvSpPr>
        <p:spPr bwMode="auto">
          <a:xfrm>
            <a:off x="5519738" y="4868864"/>
            <a:ext cx="792162" cy="504825"/>
          </a:xfrm>
          <a:prstGeom prst="line">
            <a:avLst/>
          </a:prstGeom>
          <a:noFill/>
          <a:ln w="38100">
            <a:solidFill>
              <a:schemeClr val="tx1"/>
            </a:solidFill>
            <a:prstDash val="sysDot"/>
            <a:round/>
            <a:headEnd/>
            <a:tailEnd type="triangle" w="med" len="med"/>
          </a:ln>
          <a:effectLst/>
        </p:spPr>
        <p:txBody>
          <a:bodyPr/>
          <a:lstStyle/>
          <a:p>
            <a:endParaRPr lang="en-US"/>
          </a:p>
        </p:txBody>
      </p:sp>
      <p:sp>
        <p:nvSpPr>
          <p:cNvPr id="77840" name="Line 16"/>
          <p:cNvSpPr>
            <a:spLocks noChangeShapeType="1"/>
          </p:cNvSpPr>
          <p:nvPr/>
        </p:nvSpPr>
        <p:spPr bwMode="auto">
          <a:xfrm>
            <a:off x="2927350" y="4724400"/>
            <a:ext cx="2089150" cy="0"/>
          </a:xfrm>
          <a:prstGeom prst="line">
            <a:avLst/>
          </a:prstGeom>
          <a:noFill/>
          <a:ln w="28575">
            <a:solidFill>
              <a:schemeClr val="folHlink"/>
            </a:solidFill>
            <a:round/>
            <a:headEnd/>
            <a:tailEnd type="triangle" w="med" len="med"/>
          </a:ln>
          <a:effectLst/>
        </p:spPr>
        <p:txBody>
          <a:bodyPr/>
          <a:lstStyle/>
          <a:p>
            <a:endParaRPr lang="en-US"/>
          </a:p>
        </p:txBody>
      </p:sp>
      <p:pic>
        <p:nvPicPr>
          <p:cNvPr id="77841" name="Picture 17" descr="Linienspektrum-Kupferopt3-b05"/>
          <p:cNvPicPr>
            <a:picLocks noChangeAspect="1" noChangeArrowheads="1"/>
          </p:cNvPicPr>
          <p:nvPr/>
        </p:nvPicPr>
        <p:blipFill>
          <a:blip r:embed="rId5"/>
          <a:srcRect/>
          <a:stretch>
            <a:fillRect/>
          </a:stretch>
        </p:blipFill>
        <p:spPr bwMode="auto">
          <a:xfrm>
            <a:off x="6311900" y="4076701"/>
            <a:ext cx="4038600" cy="733425"/>
          </a:xfrm>
          <a:prstGeom prst="rect">
            <a:avLst/>
          </a:prstGeom>
          <a:noFill/>
        </p:spPr>
      </p:pic>
      <p:sp>
        <p:nvSpPr>
          <p:cNvPr id="77842" name="Text Box 18"/>
          <p:cNvSpPr txBox="1">
            <a:spLocks noChangeArrowheads="1"/>
          </p:cNvSpPr>
          <p:nvPr/>
        </p:nvSpPr>
        <p:spPr bwMode="auto">
          <a:xfrm>
            <a:off x="4367214" y="5949951"/>
            <a:ext cx="5832475" cy="701675"/>
          </a:xfrm>
          <a:prstGeom prst="rect">
            <a:avLst/>
          </a:prstGeom>
          <a:noFill/>
          <a:ln w="9525">
            <a:noFill/>
            <a:miter lim="800000"/>
            <a:headEnd/>
            <a:tailEnd/>
          </a:ln>
          <a:effectLst/>
        </p:spPr>
        <p:txBody>
          <a:bodyPr>
            <a:spAutoFit/>
          </a:bodyPr>
          <a:lstStyle/>
          <a:p>
            <a:r>
              <a:rPr lang="de-DE" sz="2000"/>
              <a:t>Jedes Element hat seinen ganz charakteristischen, spektralen Fingerabdruck.</a:t>
            </a:r>
          </a:p>
        </p:txBody>
      </p:sp>
    </p:spTree>
    <p:extLst>
      <p:ext uri="{BB962C8B-B14F-4D97-AF65-F5344CB8AC3E}">
        <p14:creationId xmlns:p14="http://schemas.microsoft.com/office/powerpoint/2010/main" val="369801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36"/>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7783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7783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nodeType="clickEffect">
                                  <p:stCondLst>
                                    <p:cond delay="0"/>
                                  </p:stCondLst>
                                  <p:childTnLst>
                                    <p:set>
                                      <p:cBhvr>
                                        <p:cTn id="25" dur="1" fill="hold">
                                          <p:stCondLst>
                                            <p:cond delay="0"/>
                                          </p:stCondLst>
                                        </p:cTn>
                                        <p:tgtEl>
                                          <p:spTgt spid="2"/>
                                        </p:tgtEl>
                                        <p:attrNameLst>
                                          <p:attrName>style.visibility</p:attrName>
                                        </p:attrNameLst>
                                      </p:cBhvr>
                                      <p:to>
                                        <p:strVal val="hidden"/>
                                      </p:to>
                                    </p:set>
                                  </p:childTnLst>
                                </p:cTn>
                              </p:par>
                              <p:par>
                                <p:cTn id="26" presetID="1" presetClass="exit" presetSubtype="0" fill="hold" grpId="1" nodeType="withEffect">
                                  <p:stCondLst>
                                    <p:cond delay="0"/>
                                  </p:stCondLst>
                                  <p:childTnLst>
                                    <p:set>
                                      <p:cBhvr>
                                        <p:cTn id="27" dur="1" fill="hold">
                                          <p:stCondLst>
                                            <p:cond delay="0"/>
                                          </p:stCondLst>
                                        </p:cTn>
                                        <p:tgtEl>
                                          <p:spTgt spid="77836"/>
                                        </p:tgtEl>
                                        <p:attrNameLst>
                                          <p:attrName>style.visibility</p:attrName>
                                        </p:attrNameLst>
                                      </p:cBhvr>
                                      <p:to>
                                        <p:strVal val="hidden"/>
                                      </p:to>
                                    </p:set>
                                  </p:childTnLst>
                                </p:cTn>
                              </p:par>
                              <p:par>
                                <p:cTn id="28" presetID="1" presetClass="exit" presetSubtype="0" fill="hold" grpId="1" nodeType="withEffect">
                                  <p:stCondLst>
                                    <p:cond delay="0"/>
                                  </p:stCondLst>
                                  <p:childTnLst>
                                    <p:set>
                                      <p:cBhvr>
                                        <p:cTn id="29" dur="1" fill="hold">
                                          <p:stCondLst>
                                            <p:cond delay="0"/>
                                          </p:stCondLst>
                                        </p:cTn>
                                        <p:tgtEl>
                                          <p:spTgt spid="77839"/>
                                        </p:tgtEl>
                                        <p:attrNameLst>
                                          <p:attrName>style.visibility</p:attrName>
                                        </p:attrNameLst>
                                      </p:cBhvr>
                                      <p:to>
                                        <p:strVal val="hidden"/>
                                      </p:to>
                                    </p:set>
                                  </p:childTnLst>
                                </p:cTn>
                              </p:par>
                              <p:par>
                                <p:cTn id="30" presetID="1" presetClass="exit" presetSubtype="0" fill="hold" nodeType="withEffect">
                                  <p:stCondLst>
                                    <p:cond delay="0"/>
                                  </p:stCondLst>
                                  <p:childTnLst>
                                    <p:set>
                                      <p:cBhvr>
                                        <p:cTn id="31" dur="1" fill="hold">
                                          <p:stCondLst>
                                            <p:cond delay="0"/>
                                          </p:stCondLst>
                                        </p:cTn>
                                        <p:tgtEl>
                                          <p:spTgt spid="77838"/>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7784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2" nodeType="clickEffect">
                                  <p:stCondLst>
                                    <p:cond delay="0"/>
                                  </p:stCondLst>
                                  <p:childTnLst>
                                    <p:set>
                                      <p:cBhvr>
                                        <p:cTn id="43" dur="1" fill="hold">
                                          <p:stCondLst>
                                            <p:cond delay="0"/>
                                          </p:stCondLst>
                                        </p:cTn>
                                        <p:tgtEl>
                                          <p:spTgt spid="77839"/>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7783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7841"/>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2"/>
                                        </p:tgtEl>
                                        <p:attrNameLst>
                                          <p:attrName>style.visibility</p:attrName>
                                        </p:attrNameLst>
                                      </p:cBhvr>
                                      <p:to>
                                        <p:strVal val="visible"/>
                                      </p:to>
                                    </p:set>
                                  </p:childTnLst>
                                </p:cTn>
                              </p:par>
                              <p:par>
                                <p:cTn id="54" presetID="1" presetClass="exit" presetSubtype="0" fill="hold" grpId="1" nodeType="withEffect">
                                  <p:stCondLst>
                                    <p:cond delay="0"/>
                                  </p:stCondLst>
                                  <p:childTnLst>
                                    <p:set>
                                      <p:cBhvr>
                                        <p:cTn id="55" dur="1" fill="hold">
                                          <p:stCondLst>
                                            <p:cond delay="0"/>
                                          </p:stCondLst>
                                        </p:cTn>
                                        <p:tgtEl>
                                          <p:spTgt spid="77835"/>
                                        </p:tgtEl>
                                        <p:attrNameLst>
                                          <p:attrName>style.visibility</p:attrName>
                                        </p:attrNameLst>
                                      </p:cBhvr>
                                      <p:to>
                                        <p:strVal val="hidden"/>
                                      </p:to>
                                    </p:set>
                                  </p:childTnLst>
                                </p:cTn>
                              </p:par>
                              <p:par>
                                <p:cTn id="56" presetID="1" presetClass="exit" presetSubtype="0" fill="hold" grpId="2" nodeType="withEffect">
                                  <p:stCondLst>
                                    <p:cond delay="0"/>
                                  </p:stCondLst>
                                  <p:childTnLst>
                                    <p:set>
                                      <p:cBhvr>
                                        <p:cTn id="57" dur="1" fill="hold">
                                          <p:stCondLst>
                                            <p:cond delay="0"/>
                                          </p:stCondLst>
                                        </p:cTn>
                                        <p:tgtEl>
                                          <p:spTgt spid="77836"/>
                                        </p:tgtEl>
                                        <p:attrNameLst>
                                          <p:attrName>style.visibility</p:attrName>
                                        </p:attrNameLst>
                                      </p:cBhvr>
                                      <p:to>
                                        <p:strVal val="hidden"/>
                                      </p:to>
                                    </p:set>
                                  </p:childTnLst>
                                </p:cTn>
                              </p:par>
                              <p:par>
                                <p:cTn id="58" presetID="1" presetClass="exit" presetSubtype="0" fill="hold" grpId="3" nodeType="withEffect">
                                  <p:stCondLst>
                                    <p:cond delay="0"/>
                                  </p:stCondLst>
                                  <p:childTnLst>
                                    <p:set>
                                      <p:cBhvr>
                                        <p:cTn id="59" dur="1" fill="hold">
                                          <p:stCondLst>
                                            <p:cond delay="0"/>
                                          </p:stCondLst>
                                        </p:cTn>
                                        <p:tgtEl>
                                          <p:spTgt spid="77839"/>
                                        </p:tgtEl>
                                        <p:attrNameLst>
                                          <p:attrName>style.visibility</p:attrName>
                                        </p:attrNameLst>
                                      </p:cBhvr>
                                      <p:to>
                                        <p:strVal val="hidden"/>
                                      </p:to>
                                    </p:set>
                                  </p:childTnLst>
                                </p:cTn>
                              </p:par>
                              <p:par>
                                <p:cTn id="60" presetID="1" presetClass="exit" presetSubtype="0" fill="hold" grpId="1" nodeType="withEffect">
                                  <p:stCondLst>
                                    <p:cond delay="0"/>
                                  </p:stCondLst>
                                  <p:childTnLst>
                                    <p:set>
                                      <p:cBhvr>
                                        <p:cTn id="61" dur="1" fill="hold">
                                          <p:stCondLst>
                                            <p:cond delay="0"/>
                                          </p:stCondLst>
                                        </p:cTn>
                                        <p:tgtEl>
                                          <p:spTgt spid="7784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77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35" grpId="0" animBg="1"/>
      <p:bldP spid="77835" grpId="1" animBg="1"/>
      <p:bldP spid="77836" grpId="0" animBg="1"/>
      <p:bldP spid="77836" grpId="1" animBg="1"/>
      <p:bldP spid="77836" grpId="2" animBg="1"/>
      <p:bldP spid="77839" grpId="0" animBg="1"/>
      <p:bldP spid="77839" grpId="1" animBg="1"/>
      <p:bldP spid="77839" grpId="2" animBg="1"/>
      <p:bldP spid="77839" grpId="3" animBg="1"/>
      <p:bldP spid="77840" grpId="0" animBg="1"/>
      <p:bldP spid="77840" grpId="1" animBg="1"/>
      <p:bldP spid="7784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p:txBody>
          <a:bodyPr/>
          <a:lstStyle/>
          <a:p>
            <a:r>
              <a:rPr lang="en-US"/>
              <a:t>Emissionsspektren</a:t>
            </a:r>
          </a:p>
        </p:txBody>
      </p:sp>
      <p:grpSp>
        <p:nvGrpSpPr>
          <p:cNvPr id="2" name="Group 3"/>
          <p:cNvGrpSpPr>
            <a:grpSpLocks/>
          </p:cNvGrpSpPr>
          <p:nvPr/>
        </p:nvGrpSpPr>
        <p:grpSpPr bwMode="auto">
          <a:xfrm>
            <a:off x="3266275" y="1263650"/>
            <a:ext cx="8728075" cy="506412"/>
            <a:chOff x="204" y="1117"/>
            <a:chExt cx="5498" cy="319"/>
          </a:xfrm>
        </p:grpSpPr>
        <p:pic>
          <p:nvPicPr>
            <p:cNvPr id="74756" name="Picture 4" descr="hydrogen"/>
            <p:cNvPicPr>
              <a:picLocks noChangeAspect="1" noChangeArrowheads="1"/>
            </p:cNvPicPr>
            <p:nvPr/>
          </p:nvPicPr>
          <p:blipFill>
            <a:blip r:embed="rId2"/>
            <a:srcRect/>
            <a:stretch>
              <a:fillRect/>
            </a:stretch>
          </p:blipFill>
          <p:spPr bwMode="auto">
            <a:xfrm>
              <a:off x="1451" y="1117"/>
              <a:ext cx="4251" cy="319"/>
            </a:xfrm>
            <a:prstGeom prst="rect">
              <a:avLst/>
            </a:prstGeom>
            <a:noFill/>
          </p:spPr>
        </p:pic>
        <p:sp>
          <p:nvSpPr>
            <p:cNvPr id="74757" name="Text Box 5"/>
            <p:cNvSpPr txBox="1">
              <a:spLocks noChangeArrowheads="1"/>
            </p:cNvSpPr>
            <p:nvPr/>
          </p:nvSpPr>
          <p:spPr bwMode="auto">
            <a:xfrm>
              <a:off x="204" y="1117"/>
              <a:ext cx="1108" cy="288"/>
            </a:xfrm>
            <a:prstGeom prst="rect">
              <a:avLst/>
            </a:prstGeom>
            <a:noFill/>
            <a:ln w="9525">
              <a:noFill/>
              <a:miter lim="800000"/>
              <a:headEnd/>
              <a:tailEnd/>
            </a:ln>
            <a:effectLst/>
          </p:spPr>
          <p:txBody>
            <a:bodyPr wrap="none">
              <a:spAutoFit/>
            </a:bodyPr>
            <a:lstStyle/>
            <a:p>
              <a:r>
                <a:rPr lang="en-US" sz="2400">
                  <a:solidFill>
                    <a:srgbClr val="FFFF00"/>
                  </a:solidFill>
                  <a:effectLst>
                    <a:outerShdw blurRad="38100" dist="38100" dir="2700000" algn="tl">
                      <a:srgbClr val="000000"/>
                    </a:outerShdw>
                  </a:effectLst>
                  <a:latin typeface="Tahoma" pitchFamily="34" charset="0"/>
                </a:rPr>
                <a:t>Wasserstoff</a:t>
              </a:r>
            </a:p>
          </p:txBody>
        </p:sp>
      </p:grpSp>
      <p:grpSp>
        <p:nvGrpSpPr>
          <p:cNvPr id="3" name="Group 20"/>
          <p:cNvGrpSpPr>
            <a:grpSpLocks/>
          </p:cNvGrpSpPr>
          <p:nvPr/>
        </p:nvGrpSpPr>
        <p:grpSpPr bwMode="auto">
          <a:xfrm>
            <a:off x="4058438" y="1839912"/>
            <a:ext cx="7488237" cy="5018088"/>
            <a:chOff x="657" y="1026"/>
            <a:chExt cx="4717" cy="3161"/>
          </a:xfrm>
        </p:grpSpPr>
        <p:pic>
          <p:nvPicPr>
            <p:cNvPr id="74769" name="Picture 17" descr="n6611noao"/>
            <p:cNvPicPr>
              <a:picLocks noChangeAspect="1" noChangeArrowheads="1"/>
            </p:cNvPicPr>
            <p:nvPr/>
          </p:nvPicPr>
          <p:blipFill>
            <a:blip r:embed="rId3"/>
            <a:srcRect/>
            <a:stretch>
              <a:fillRect/>
            </a:stretch>
          </p:blipFill>
          <p:spPr bwMode="auto">
            <a:xfrm>
              <a:off x="657" y="1026"/>
              <a:ext cx="4717" cy="3161"/>
            </a:xfrm>
            <a:prstGeom prst="rect">
              <a:avLst/>
            </a:prstGeom>
            <a:noFill/>
            <a:ln w="9525">
              <a:solidFill>
                <a:schemeClr val="folHlink"/>
              </a:solidFill>
              <a:miter lim="800000"/>
              <a:headEnd/>
              <a:tailEnd/>
            </a:ln>
          </p:spPr>
        </p:pic>
        <p:sp>
          <p:nvSpPr>
            <p:cNvPr id="74770" name="Text Box 18"/>
            <p:cNvSpPr txBox="1">
              <a:spLocks noChangeArrowheads="1"/>
            </p:cNvSpPr>
            <p:nvPr/>
          </p:nvSpPr>
          <p:spPr bwMode="auto">
            <a:xfrm>
              <a:off x="4377" y="3657"/>
              <a:ext cx="827" cy="407"/>
            </a:xfrm>
            <a:prstGeom prst="rect">
              <a:avLst/>
            </a:prstGeom>
            <a:noFill/>
            <a:ln w="9525">
              <a:noFill/>
              <a:miter lim="800000"/>
              <a:headEnd/>
              <a:tailEnd/>
            </a:ln>
            <a:effectLst/>
          </p:spPr>
          <p:txBody>
            <a:bodyPr wrap="none">
              <a:spAutoFit/>
            </a:bodyPr>
            <a:lstStyle/>
            <a:p>
              <a:r>
                <a:rPr lang="de-DE"/>
                <a:t>M16</a:t>
              </a:r>
            </a:p>
            <a:p>
              <a:r>
                <a:rPr lang="de-DE"/>
                <a:t>Adler-Nebel</a:t>
              </a:r>
            </a:p>
          </p:txBody>
        </p:sp>
      </p:grpSp>
      <p:sp>
        <p:nvSpPr>
          <p:cNvPr id="74771" name="Line 19"/>
          <p:cNvSpPr>
            <a:spLocks noChangeShapeType="1"/>
          </p:cNvSpPr>
          <p:nvPr/>
        </p:nvSpPr>
        <p:spPr bwMode="auto">
          <a:xfrm flipH="1">
            <a:off x="6795287" y="1531938"/>
            <a:ext cx="4203700" cy="2900363"/>
          </a:xfrm>
          <a:prstGeom prst="line">
            <a:avLst/>
          </a:prstGeom>
          <a:noFill/>
          <a:ln w="9525">
            <a:solidFill>
              <a:srgbClr val="FFFF00"/>
            </a:solidFill>
            <a:round/>
            <a:headEnd type="triangle" w="med" len="med"/>
            <a:tailEnd type="triangle" w="med" len="med"/>
          </a:ln>
          <a:effectLst/>
        </p:spPr>
        <p:txBody>
          <a:bodyPr/>
          <a:lstStyle/>
          <a:p>
            <a:endParaRPr lang="en-US"/>
          </a:p>
        </p:txBody>
      </p:sp>
      <p:sp>
        <p:nvSpPr>
          <p:cNvPr id="74773" name="Text Box 21"/>
          <p:cNvSpPr txBox="1">
            <a:spLocks noChangeArrowheads="1"/>
          </p:cNvSpPr>
          <p:nvPr/>
        </p:nvSpPr>
        <p:spPr bwMode="auto">
          <a:xfrm>
            <a:off x="4131463" y="4935537"/>
            <a:ext cx="2808287" cy="1200329"/>
          </a:xfrm>
          <a:prstGeom prst="rect">
            <a:avLst/>
          </a:prstGeom>
          <a:noFill/>
          <a:ln w="9525">
            <a:noFill/>
            <a:miter lim="800000"/>
            <a:headEnd/>
            <a:tailEnd/>
          </a:ln>
          <a:effectLst/>
        </p:spPr>
        <p:txBody>
          <a:bodyPr>
            <a:spAutoFit/>
          </a:bodyPr>
          <a:lstStyle/>
          <a:p>
            <a:r>
              <a:rPr lang="de-DE">
                <a:solidFill>
                  <a:schemeClr val="bg1"/>
                </a:solidFill>
              </a:rPr>
              <a:t>das rot leuchtende Gas ist eine HII Region (heißes, ionisiertes Wasserstoffgas)</a:t>
            </a:r>
          </a:p>
        </p:txBody>
      </p:sp>
      <p:grpSp>
        <p:nvGrpSpPr>
          <p:cNvPr id="8" name="Gruppieren 7">
            <a:extLst>
              <a:ext uri="{FF2B5EF4-FFF2-40B4-BE49-F238E27FC236}">
                <a16:creationId xmlns:a16="http://schemas.microsoft.com/office/drawing/2014/main" id="{D183A48B-E255-45C1-A3E3-A563E5417640}"/>
              </a:ext>
            </a:extLst>
          </p:cNvPr>
          <p:cNvGrpSpPr/>
          <p:nvPr/>
        </p:nvGrpSpPr>
        <p:grpSpPr>
          <a:xfrm>
            <a:off x="915200" y="4577391"/>
            <a:ext cx="2178863" cy="1915484"/>
            <a:chOff x="250012" y="2346326"/>
            <a:chExt cx="3467100" cy="3048000"/>
          </a:xfrm>
        </p:grpSpPr>
        <p:pic>
          <p:nvPicPr>
            <p:cNvPr id="7" name="Grafik 6">
              <a:extLst>
                <a:ext uri="{FF2B5EF4-FFF2-40B4-BE49-F238E27FC236}">
                  <a16:creationId xmlns:a16="http://schemas.microsoft.com/office/drawing/2014/main" id="{C07B8D97-96EB-44DC-9F3D-37E0970CB965}"/>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0012" y="2346326"/>
              <a:ext cx="3467100" cy="3048000"/>
            </a:xfrm>
            <a:prstGeom prst="rect">
              <a:avLst/>
            </a:prstGeom>
          </p:spPr>
        </p:pic>
        <p:pic>
          <p:nvPicPr>
            <p:cNvPr id="5" name="Grafik 4">
              <a:extLst>
                <a:ext uri="{FF2B5EF4-FFF2-40B4-BE49-F238E27FC236}">
                  <a16:creationId xmlns:a16="http://schemas.microsoft.com/office/drawing/2014/main" id="{67979828-7853-4498-830D-DD67527CAD38}"/>
                </a:ext>
              </a:extLst>
            </p:cNvPr>
            <p:cNvPicPr>
              <a:picLocks noChangeAspect="1"/>
            </p:cNvPicPr>
            <p:nvPr/>
          </p:nvPicPr>
          <p:blipFill>
            <a:blip r:embed="rId5">
              <a:clrChange>
                <a:clrFrom>
                  <a:srgbClr val="F7F6F4"/>
                </a:clrFrom>
                <a:clrTo>
                  <a:srgbClr val="F7F6F4">
                    <a:alpha val="0"/>
                  </a:srgbClr>
                </a:clrTo>
              </a:clrChange>
              <a:extLst>
                <a:ext uri="{28A0092B-C50C-407E-A947-70E740481C1C}">
                  <a14:useLocalDpi xmlns:a14="http://schemas.microsoft.com/office/drawing/2010/main" val="0"/>
                </a:ext>
              </a:extLst>
            </a:blip>
            <a:stretch>
              <a:fillRect/>
            </a:stretch>
          </p:blipFill>
          <p:spPr>
            <a:xfrm flipH="1">
              <a:off x="1268802" y="3667125"/>
              <a:ext cx="1429520" cy="1104900"/>
            </a:xfrm>
            <a:prstGeom prst="rect">
              <a:avLst/>
            </a:prstGeom>
          </p:spPr>
        </p:pic>
      </p:grpSp>
    </p:spTree>
    <p:extLst>
      <p:ext uri="{BB962C8B-B14F-4D97-AF65-F5344CB8AC3E}">
        <p14:creationId xmlns:p14="http://schemas.microsoft.com/office/powerpoint/2010/main" val="969097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7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47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771" grpId="0" animBg="1"/>
      <p:bldP spid="7477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 </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pPr marL="0" indent="0">
              <a:buNone/>
            </a:pPr>
            <a:endParaRPr lang="de-DE"/>
          </a:p>
        </p:txBody>
      </p:sp>
      <p:pic>
        <p:nvPicPr>
          <p:cNvPr id="22" name="Grafik 21">
            <a:extLst>
              <a:ext uri="{FF2B5EF4-FFF2-40B4-BE49-F238E27FC236}">
                <a16:creationId xmlns:a16="http://schemas.microsoft.com/office/drawing/2014/main" id="{76867203-27D4-4718-9431-261B2868AB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1385128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 </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pic>
        <p:nvPicPr>
          <p:cNvPr id="6" name="Grafik 5">
            <a:extLst>
              <a:ext uri="{FF2B5EF4-FFF2-40B4-BE49-F238E27FC236}">
                <a16:creationId xmlns:a16="http://schemas.microsoft.com/office/drawing/2014/main" id="{B5452065-7F04-4A11-90B7-6BBCD52CD80F}"/>
              </a:ext>
            </a:extLst>
          </p:cNvPr>
          <p:cNvPicPr>
            <a:picLocks noChangeAspect="1"/>
          </p:cNvPicPr>
          <p:nvPr/>
        </p:nvPicPr>
        <p:blipFill>
          <a:blip r:embed="rId2"/>
          <a:stretch>
            <a:fillRect/>
          </a:stretch>
        </p:blipFill>
        <p:spPr>
          <a:xfrm>
            <a:off x="894776" y="3601760"/>
            <a:ext cx="2581275" cy="2581275"/>
          </a:xfrm>
          <a:prstGeom prst="rect">
            <a:avLst/>
          </a:prstGeom>
        </p:spPr>
      </p:pic>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2" name="Grafik 11">
            <a:extLst>
              <a:ext uri="{FF2B5EF4-FFF2-40B4-BE49-F238E27FC236}">
                <a16:creationId xmlns:a16="http://schemas.microsoft.com/office/drawing/2014/main" id="{A7FA3F52-13C1-44B4-B444-BCDBB41C89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471987"/>
            <a:ext cx="1409700" cy="561975"/>
          </a:xfrm>
          <a:prstGeom prst="rect">
            <a:avLst/>
          </a:prstGeom>
        </p:spPr>
      </p:pic>
      <p:pic>
        <p:nvPicPr>
          <p:cNvPr id="16" name="Grafik 15">
            <a:extLst>
              <a:ext uri="{FF2B5EF4-FFF2-40B4-BE49-F238E27FC236}">
                <a16:creationId xmlns:a16="http://schemas.microsoft.com/office/drawing/2014/main" id="{5FD90A67-E874-42EE-8780-8AE4BEECC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22" name="Grafik 21">
            <a:extLst>
              <a:ext uri="{FF2B5EF4-FFF2-40B4-BE49-F238E27FC236}">
                <a16:creationId xmlns:a16="http://schemas.microsoft.com/office/drawing/2014/main" id="{76867203-27D4-4718-9431-261B2868AB9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368294623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0631DA51-1A5F-4C0A-A395-200A59FBE4F8}"/>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10" name="Grafik 9">
            <a:extLst>
              <a:ext uri="{FF2B5EF4-FFF2-40B4-BE49-F238E27FC236}">
                <a16:creationId xmlns:a16="http://schemas.microsoft.com/office/drawing/2014/main" id="{1D4483D1-936C-487A-96C6-432A7716A6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8" name="Grafik 7">
            <a:extLst>
              <a:ext uri="{FF2B5EF4-FFF2-40B4-BE49-F238E27FC236}">
                <a16:creationId xmlns:a16="http://schemas.microsoft.com/office/drawing/2014/main" id="{F7DC3464-141C-4C4C-878F-DF3C479B930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6300" y="4044256"/>
            <a:ext cx="1409700" cy="1409700"/>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4" name="Grafik 13">
            <a:extLst>
              <a:ext uri="{FF2B5EF4-FFF2-40B4-BE49-F238E27FC236}">
                <a16:creationId xmlns:a16="http://schemas.microsoft.com/office/drawing/2014/main" id="{9852A710-2B46-41AD-96FC-AFDF61D6B1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1312919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46A7A3AC-26DA-4CD9-AADC-118388449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1030"/>
            <a:ext cx="3429000" cy="619125"/>
          </a:xfrm>
          <a:prstGeom prst="rect">
            <a:avLst/>
          </a:prstGeom>
        </p:spPr>
      </p:pic>
      <p:pic>
        <p:nvPicPr>
          <p:cNvPr id="8" name="Grafik 7">
            <a:extLst>
              <a:ext uri="{FF2B5EF4-FFF2-40B4-BE49-F238E27FC236}">
                <a16:creationId xmlns:a16="http://schemas.microsoft.com/office/drawing/2014/main" id="{C0C06993-8DE1-44AF-A81D-E066B3018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4" name="Grafik 3">
            <a:extLst>
              <a:ext uri="{FF2B5EF4-FFF2-40B4-BE49-F238E27FC236}">
                <a16:creationId xmlns:a16="http://schemas.microsoft.com/office/drawing/2014/main" id="{640F5CFD-2711-4847-9D83-7F0F6FD60E12}"/>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3848A5F5-3DBB-4AA3-AE4A-2465E767C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21281185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6B8285DD-687C-476F-B725-9C022D3EB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8" name="Grafik 7">
            <a:extLst>
              <a:ext uri="{FF2B5EF4-FFF2-40B4-BE49-F238E27FC236}">
                <a16:creationId xmlns:a16="http://schemas.microsoft.com/office/drawing/2014/main" id="{C5F35303-BAA7-4AD9-A620-79C644C9B1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4" name="Grafik 3">
            <a:extLst>
              <a:ext uri="{FF2B5EF4-FFF2-40B4-BE49-F238E27FC236}">
                <a16:creationId xmlns:a16="http://schemas.microsoft.com/office/drawing/2014/main" id="{6FC2268E-3875-4C60-9A45-0F152909A64C}"/>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B7A8FA98-F79C-4CD9-87B0-0DCA0821F15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1790394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F98566F8-805E-4435-AA72-240235F660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9" name="Grafik 8">
            <a:extLst>
              <a:ext uri="{FF2B5EF4-FFF2-40B4-BE49-F238E27FC236}">
                <a16:creationId xmlns:a16="http://schemas.microsoft.com/office/drawing/2014/main" id="{D49551CD-F2C6-440A-87F9-2558D7E8A5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6" name="Grafik 5">
            <a:extLst>
              <a:ext uri="{FF2B5EF4-FFF2-40B4-BE49-F238E27FC236}">
                <a16:creationId xmlns:a16="http://schemas.microsoft.com/office/drawing/2014/main" id="{4009C115-D9F3-4385-99BE-B15F65B31ED4}"/>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a:t>Teilchen (Atome und Moleküle) können nur bestimmte (innere) Energiezustände annehmen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AACD4D09-33FC-44A8-A089-A3A3CDE499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Tree>
    <p:extLst>
      <p:ext uri="{BB962C8B-B14F-4D97-AF65-F5344CB8AC3E}">
        <p14:creationId xmlns:p14="http://schemas.microsoft.com/office/powerpoint/2010/main" val="33891596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a:t>Um zu einem </a:t>
            </a:r>
            <a:r>
              <a:rPr lang="de-DE" b="1"/>
              <a:t>höheren</a:t>
            </a:r>
            <a:r>
              <a:rPr lang="de-DE"/>
              <a:t> Energiezustand zu wechseln muss ein Molekül </a:t>
            </a:r>
            <a:r>
              <a:rPr lang="de-DE" u="sng">
                <a:solidFill>
                  <a:srgbClr val="FF0000"/>
                </a:solidFill>
              </a:rPr>
              <a:t>exakt die Differenz-Energie</a:t>
            </a:r>
            <a:r>
              <a:rPr lang="de-DE">
                <a:solidFill>
                  <a:srgbClr val="FF0000"/>
                </a:solidFill>
              </a:rPr>
              <a:t> </a:t>
            </a:r>
            <a:r>
              <a:rPr lang="de-DE" b="1"/>
              <a:t>aufnehmen</a:t>
            </a:r>
            <a:r>
              <a:rPr lang="de-DE"/>
              <a:t>.</a:t>
            </a:r>
          </a:p>
        </p:txBody>
      </p:sp>
      <p:pic>
        <p:nvPicPr>
          <p:cNvPr id="4" name="Grafik 3">
            <a:extLst>
              <a:ext uri="{FF2B5EF4-FFF2-40B4-BE49-F238E27FC236}">
                <a16:creationId xmlns:a16="http://schemas.microsoft.com/office/drawing/2014/main" id="{A1F23645-425E-4617-A493-C665B7B78B4D}"/>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5" name="Grafik 4">
            <a:extLst>
              <a:ext uri="{FF2B5EF4-FFF2-40B4-BE49-F238E27FC236}">
                <a16:creationId xmlns:a16="http://schemas.microsoft.com/office/drawing/2014/main" id="{0BA15B31-6BDC-43E9-A754-4BB66CD96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075" y="4181475"/>
            <a:ext cx="1409700" cy="1409700"/>
          </a:xfrm>
          <a:prstGeom prst="rect">
            <a:avLst/>
          </a:prstGeom>
        </p:spPr>
      </p:pic>
      <p:pic>
        <p:nvPicPr>
          <p:cNvPr id="6" name="Grafik 5">
            <a:extLst>
              <a:ext uri="{FF2B5EF4-FFF2-40B4-BE49-F238E27FC236}">
                <a16:creationId xmlns:a16="http://schemas.microsoft.com/office/drawing/2014/main" id="{C875F7E4-A76B-4E4C-8531-2C0D9A367C51}"/>
              </a:ext>
            </a:extLst>
          </p:cNvPr>
          <p:cNvPicPr>
            <a:picLocks noChangeAspect="1"/>
          </p:cNvPicPr>
          <p:nvPr/>
        </p:nvPicPr>
        <p:blipFill>
          <a:blip r:embed="rId4"/>
          <a:stretch>
            <a:fillRect/>
          </a:stretch>
        </p:blipFill>
        <p:spPr>
          <a:xfrm>
            <a:off x="7162226" y="3595688"/>
            <a:ext cx="2581275" cy="2581275"/>
          </a:xfrm>
          <a:prstGeom prst="rect">
            <a:avLst/>
          </a:prstGeom>
        </p:spPr>
      </p:pic>
      <p:pic>
        <p:nvPicPr>
          <p:cNvPr id="7" name="Grafik 6">
            <a:extLst>
              <a:ext uri="{FF2B5EF4-FFF2-40B4-BE49-F238E27FC236}">
                <a16:creationId xmlns:a16="http://schemas.microsoft.com/office/drawing/2014/main" id="{C4785896-2F39-4F30-AB4E-3826D9CF3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524" y="4181475"/>
            <a:ext cx="1409700" cy="1409700"/>
          </a:xfrm>
          <a:prstGeom prst="rect">
            <a:avLst/>
          </a:prstGeom>
        </p:spPr>
      </p:pic>
      <p:sp>
        <p:nvSpPr>
          <p:cNvPr id="8" name="Freeform 10">
            <a:extLst>
              <a:ext uri="{FF2B5EF4-FFF2-40B4-BE49-F238E27FC236}">
                <a16:creationId xmlns:a16="http://schemas.microsoft.com/office/drawing/2014/main" id="{7364E399-7A22-493D-B5E5-68EB3165B094}"/>
              </a:ext>
            </a:extLst>
          </p:cNvPr>
          <p:cNvSpPr>
            <a:spLocks/>
          </p:cNvSpPr>
          <p:nvPr/>
        </p:nvSpPr>
        <p:spPr bwMode="auto">
          <a:xfrm rot="17641510">
            <a:off x="1828361" y="843491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Pfeil: nach rechts 8">
            <a:extLst>
              <a:ext uri="{FF2B5EF4-FFF2-40B4-BE49-F238E27FC236}">
                <a16:creationId xmlns:a16="http://schemas.microsoft.com/office/drawing/2014/main" id="{71B4E38F-17A9-42A4-84FA-012462F173BD}"/>
              </a:ext>
            </a:extLst>
          </p:cNvPr>
          <p:cNvSpPr/>
          <p:nvPr/>
        </p:nvSpPr>
        <p:spPr>
          <a:xfrm>
            <a:off x="5410200" y="4638675"/>
            <a:ext cx="1409700"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57A05A15-AE8C-41AD-937D-F255215B57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cxnSp>
        <p:nvCxnSpPr>
          <p:cNvPr id="11" name="Gerader Verbinder 10">
            <a:extLst>
              <a:ext uri="{FF2B5EF4-FFF2-40B4-BE49-F238E27FC236}">
                <a16:creationId xmlns:a16="http://schemas.microsoft.com/office/drawing/2014/main" id="{2817D3CC-978D-4BBD-9D1F-DE5D99C1879F}"/>
              </a:ext>
            </a:extLst>
          </p:cNvPr>
          <p:cNvCxnSpPr>
            <a:cxnSpLocks/>
          </p:cNvCxnSpPr>
          <p:nvPr/>
        </p:nvCxnSpPr>
        <p:spPr>
          <a:xfrm>
            <a:off x="1987430" y="4791772"/>
            <a:ext cx="0" cy="3107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2" name="Textfeld 11">
            <a:extLst>
              <a:ext uri="{FF2B5EF4-FFF2-40B4-BE49-F238E27FC236}">
                <a16:creationId xmlns:a16="http://schemas.microsoft.com/office/drawing/2014/main" id="{80020E15-A8EA-4B8C-8E1F-23D342759D32}"/>
              </a:ext>
            </a:extLst>
          </p:cNvPr>
          <p:cNvSpPr txBox="1"/>
          <p:nvPr/>
        </p:nvSpPr>
        <p:spPr>
          <a:xfrm>
            <a:off x="1987430" y="4762500"/>
            <a:ext cx="426720" cy="369332"/>
          </a:xfrm>
          <a:prstGeom prst="rect">
            <a:avLst/>
          </a:prstGeom>
          <a:noFill/>
        </p:spPr>
        <p:txBody>
          <a:bodyPr wrap="none" rtlCol="0">
            <a:spAutoFit/>
          </a:bodyPr>
          <a:lstStyle/>
          <a:p>
            <a:r>
              <a:rPr lang="el-GR">
                <a:solidFill>
                  <a:schemeClr val="accent1"/>
                </a:solidFill>
              </a:rPr>
              <a:t>Δ</a:t>
            </a:r>
            <a:r>
              <a:rPr lang="de-DE">
                <a:solidFill>
                  <a:schemeClr val="accent1"/>
                </a:solidFill>
              </a:rPr>
              <a:t>E</a:t>
            </a:r>
          </a:p>
        </p:txBody>
      </p:sp>
    </p:spTree>
    <p:extLst>
      <p:ext uri="{BB962C8B-B14F-4D97-AF65-F5344CB8AC3E}">
        <p14:creationId xmlns:p14="http://schemas.microsoft.com/office/powerpoint/2010/main" val="3502684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375E-6 0 L 0.10429 -0.44097 " pathEditMode="relative" rAng="0" ptsTypes="AA">
                                      <p:cBhvr>
                                        <p:cTn id="6" dur="2000" fill="hold"/>
                                        <p:tgtEl>
                                          <p:spTgt spid="8"/>
                                        </p:tgtEl>
                                        <p:attrNameLst>
                                          <p:attrName>ppt_x</p:attrName>
                                          <p:attrName>ppt_y</p:attrName>
                                        </p:attrNameLst>
                                      </p:cBhvr>
                                      <p:rCtr x="5208" y="-2206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67F25ED1-1F21-4AAD-B938-41ECF7C13D42}"/>
              </a:ext>
            </a:extLst>
          </p:cNvPr>
          <p:cNvSpPr txBox="1"/>
          <p:nvPr/>
        </p:nvSpPr>
        <p:spPr>
          <a:xfrm>
            <a:off x="10168128" y="6376416"/>
            <a:ext cx="1867819" cy="369332"/>
          </a:xfrm>
          <a:prstGeom prst="rect">
            <a:avLst/>
          </a:prstGeom>
          <a:noFill/>
        </p:spPr>
        <p:txBody>
          <a:bodyPr wrap="none" rtlCol="0">
            <a:spAutoFit/>
          </a:bodyPr>
          <a:lstStyle/>
          <a:p>
            <a:r>
              <a:rPr lang="de-DE" dirty="0">
                <a:solidFill>
                  <a:schemeClr val="bg1"/>
                </a:solidFill>
              </a:rPr>
              <a:t>NGC 4258 / M106</a:t>
            </a:r>
          </a:p>
        </p:txBody>
      </p:sp>
    </p:spTree>
    <p:extLst>
      <p:ext uri="{BB962C8B-B14F-4D97-AF65-F5344CB8AC3E}">
        <p14:creationId xmlns:p14="http://schemas.microsoft.com/office/powerpoint/2010/main" val="36560542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p:txBody>
      </p:sp>
      <p:pic>
        <p:nvPicPr>
          <p:cNvPr id="4" name="Grafik 3">
            <a:extLst>
              <a:ext uri="{FF2B5EF4-FFF2-40B4-BE49-F238E27FC236}">
                <a16:creationId xmlns:a16="http://schemas.microsoft.com/office/drawing/2014/main" id="{C9B5E101-6161-49EC-A930-8EB8E265B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pic>
        <p:nvPicPr>
          <p:cNvPr id="5" name="Grafik 4">
            <a:extLst>
              <a:ext uri="{FF2B5EF4-FFF2-40B4-BE49-F238E27FC236}">
                <a16:creationId xmlns:a16="http://schemas.microsoft.com/office/drawing/2014/main" id="{1E11CB57-1767-4907-93CE-E37BEA894788}"/>
              </a:ext>
            </a:extLst>
          </p:cNvPr>
          <p:cNvPicPr>
            <a:picLocks noChangeAspect="1"/>
          </p:cNvPicPr>
          <p:nvPr/>
        </p:nvPicPr>
        <p:blipFill>
          <a:blip r:embed="rId3"/>
          <a:stretch>
            <a:fillRect/>
          </a:stretch>
        </p:blipFill>
        <p:spPr>
          <a:xfrm>
            <a:off x="6233617" y="3595688"/>
            <a:ext cx="2581275" cy="2581275"/>
          </a:xfrm>
          <a:prstGeom prst="rect">
            <a:avLst/>
          </a:prstGeom>
        </p:spPr>
      </p:pic>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pic>
        <p:nvPicPr>
          <p:cNvPr id="10" name="Grafik 9">
            <a:extLst>
              <a:ext uri="{FF2B5EF4-FFF2-40B4-BE49-F238E27FC236}">
                <a16:creationId xmlns:a16="http://schemas.microsoft.com/office/drawing/2014/main" id="{E200DCB5-CFCC-4603-A2FA-033FC366A7F0}"/>
              </a:ext>
            </a:extLst>
          </p:cNvPr>
          <p:cNvPicPr>
            <a:picLocks noChangeAspect="1"/>
          </p:cNvPicPr>
          <p:nvPr/>
        </p:nvPicPr>
        <p:blipFill>
          <a:blip r:embed="rId4"/>
          <a:stretch>
            <a:fillRect/>
          </a:stretch>
        </p:blipFill>
        <p:spPr>
          <a:xfrm>
            <a:off x="9243043" y="3595688"/>
            <a:ext cx="2581275" cy="2581275"/>
          </a:xfrm>
          <a:prstGeom prst="rect">
            <a:avLst/>
          </a:prstGeom>
        </p:spPr>
      </p:pic>
      <p:cxnSp>
        <p:nvCxnSpPr>
          <p:cNvPr id="12" name="Gerade Verbindung mit Pfeil 11">
            <a:extLst>
              <a:ext uri="{FF2B5EF4-FFF2-40B4-BE49-F238E27FC236}">
                <a16:creationId xmlns:a16="http://schemas.microsoft.com/office/drawing/2014/main" id="{72C6CF4D-8D95-4397-96CD-B95DF0250CF2}"/>
              </a:ext>
            </a:extLst>
          </p:cNvPr>
          <p:cNvCxnSpPr>
            <a:cxnSpLocks/>
          </p:cNvCxnSpPr>
          <p:nvPr/>
        </p:nvCxnSpPr>
        <p:spPr>
          <a:xfrm flipV="1">
            <a:off x="8153400" y="4791075"/>
            <a:ext cx="1843088" cy="31432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3467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1.45833E-6 -3.7037E-6 L 0.71068 -3.7037E-6 " pathEditMode="relative" rAng="0" ptsTypes="AA">
                                      <p:cBhvr>
                                        <p:cTn id="6" dur="2000" fill="hold"/>
                                        <p:tgtEl>
                                          <p:spTgt spid="7"/>
                                        </p:tgtEl>
                                        <p:attrNameLst>
                                          <p:attrName>ppt_x</p:attrName>
                                          <p:attrName>ppt_y</p:attrName>
                                        </p:attrNameLst>
                                      </p:cBhvr>
                                      <p:rCtr x="35534" y="0"/>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1.25E-6 -1.48148E-6 L 0.71302 -1.48148E-6 " pathEditMode="relative" rAng="0" ptsTypes="AA">
                                      <p:cBhvr>
                                        <p:cTn id="10" dur="2000" fill="hold"/>
                                        <p:tgtEl>
                                          <p:spTgt spid="8"/>
                                        </p:tgtEl>
                                        <p:attrNameLst>
                                          <p:attrName>ppt_x</p:attrName>
                                          <p:attrName>ppt_y</p:attrName>
                                        </p:attrNameLst>
                                      </p:cBhvr>
                                      <p:rCtr x="35651" y="0"/>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grpId="0" nodeType="clickEffect">
                                  <p:stCondLst>
                                    <p:cond delay="0"/>
                                  </p:stCondLst>
                                  <p:childTnLst>
                                    <p:animMotion origin="layout" path="M 1.25E-6 -1.85185E-6 L 0.22252 -1.85185E-6 " pathEditMode="relative" rAng="0" ptsTypes="AA">
                                      <p:cBhvr>
                                        <p:cTn id="14" dur="2000" fill="hold"/>
                                        <p:tgtEl>
                                          <p:spTgt spid="6"/>
                                        </p:tgtEl>
                                        <p:attrNameLst>
                                          <p:attrName>ppt_x</p:attrName>
                                          <p:attrName>ppt_y</p:attrName>
                                        </p:attrNameLst>
                                      </p:cBhvr>
                                      <p:rCtr x="11120" y="0"/>
                                    </p:animMotion>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p:txBody>
      </p:sp>
      <p:pic>
        <p:nvPicPr>
          <p:cNvPr id="4" name="Grafik 3">
            <a:extLst>
              <a:ext uri="{FF2B5EF4-FFF2-40B4-BE49-F238E27FC236}">
                <a16:creationId xmlns:a16="http://schemas.microsoft.com/office/drawing/2014/main" id="{C9B5E101-6161-49EC-A930-8EB8E265BC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1" name="Textfeld 10">
            <a:extLst>
              <a:ext uri="{FF2B5EF4-FFF2-40B4-BE49-F238E27FC236}">
                <a16:creationId xmlns:a16="http://schemas.microsoft.com/office/drawing/2014/main" id="{2553AA0B-152B-4426-9F1C-2FCA527E1382}"/>
              </a:ext>
            </a:extLst>
          </p:cNvPr>
          <p:cNvSpPr txBox="1"/>
          <p:nvPr/>
        </p:nvSpPr>
        <p:spPr>
          <a:xfrm>
            <a:off x="6553200" y="4023939"/>
            <a:ext cx="4882683" cy="369332"/>
          </a:xfrm>
          <a:prstGeom prst="rect">
            <a:avLst/>
          </a:prstGeom>
          <a:noFill/>
        </p:spPr>
        <p:txBody>
          <a:bodyPr wrap="none" rtlCol="0">
            <a:spAutoFit/>
          </a:bodyPr>
          <a:lstStyle/>
          <a:p>
            <a:r>
              <a:rPr lang="de-DE"/>
              <a:t>Das Medium ist </a:t>
            </a:r>
            <a:r>
              <a:rPr lang="de-DE" b="1"/>
              <a:t>transparent</a:t>
            </a:r>
            <a:r>
              <a:rPr lang="de-DE"/>
              <a:t> für diese Wellenlänge</a:t>
            </a:r>
          </a:p>
        </p:txBody>
      </p:sp>
      <p:sp>
        <p:nvSpPr>
          <p:cNvPr id="13" name="Textfeld 12">
            <a:extLst>
              <a:ext uri="{FF2B5EF4-FFF2-40B4-BE49-F238E27FC236}">
                <a16:creationId xmlns:a16="http://schemas.microsoft.com/office/drawing/2014/main" id="{760B0DCD-2D7A-42B0-AC75-8507E3D2AD38}"/>
              </a:ext>
            </a:extLst>
          </p:cNvPr>
          <p:cNvSpPr txBox="1"/>
          <p:nvPr/>
        </p:nvSpPr>
        <p:spPr>
          <a:xfrm>
            <a:off x="6553200" y="5693314"/>
            <a:ext cx="4882683" cy="369332"/>
          </a:xfrm>
          <a:prstGeom prst="rect">
            <a:avLst/>
          </a:prstGeom>
          <a:noFill/>
        </p:spPr>
        <p:txBody>
          <a:bodyPr wrap="none" rtlCol="0">
            <a:spAutoFit/>
          </a:bodyPr>
          <a:lstStyle/>
          <a:p>
            <a:r>
              <a:rPr lang="de-DE"/>
              <a:t>Das Medium ist </a:t>
            </a:r>
            <a:r>
              <a:rPr lang="de-DE" b="1"/>
              <a:t>transparent</a:t>
            </a:r>
            <a:r>
              <a:rPr lang="de-DE"/>
              <a:t> für diese Wellenlänge</a:t>
            </a:r>
          </a:p>
        </p:txBody>
      </p:sp>
      <p:sp>
        <p:nvSpPr>
          <p:cNvPr id="14" name="Textfeld 13">
            <a:extLst>
              <a:ext uri="{FF2B5EF4-FFF2-40B4-BE49-F238E27FC236}">
                <a16:creationId xmlns:a16="http://schemas.microsoft.com/office/drawing/2014/main" id="{C3099C60-1011-4AB3-8C5C-215FD4A57C71}"/>
              </a:ext>
            </a:extLst>
          </p:cNvPr>
          <p:cNvSpPr txBox="1"/>
          <p:nvPr/>
        </p:nvSpPr>
        <p:spPr>
          <a:xfrm>
            <a:off x="6553200" y="4834230"/>
            <a:ext cx="5055295" cy="369332"/>
          </a:xfrm>
          <a:prstGeom prst="rect">
            <a:avLst/>
          </a:prstGeom>
          <a:noFill/>
        </p:spPr>
        <p:txBody>
          <a:bodyPr wrap="none" rtlCol="0">
            <a:spAutoFit/>
          </a:bodyPr>
          <a:lstStyle/>
          <a:p>
            <a:r>
              <a:rPr lang="de-DE"/>
              <a:t>Das Medium ist </a:t>
            </a:r>
            <a:r>
              <a:rPr lang="de-DE" b="1"/>
              <a:t>intransparent</a:t>
            </a:r>
            <a:r>
              <a:rPr lang="de-DE"/>
              <a:t> für diese Wellenlänge</a:t>
            </a:r>
          </a:p>
        </p:txBody>
      </p:sp>
    </p:spTree>
    <p:extLst>
      <p:ext uri="{BB962C8B-B14F-4D97-AF65-F5344CB8AC3E}">
        <p14:creationId xmlns:p14="http://schemas.microsoft.com/office/powerpoint/2010/main" val="1391411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5CF87A-B64B-43E2-A7C1-6AB4D42415CA}"/>
              </a:ext>
            </a:extLst>
          </p:cNvPr>
          <p:cNvSpPr>
            <a:spLocks noGrp="1"/>
          </p:cNvSpPr>
          <p:nvPr>
            <p:ph type="title"/>
          </p:nvPr>
        </p:nvSpPr>
        <p:spPr/>
        <p:txBody>
          <a:bodyPr/>
          <a:lstStyle/>
          <a:p>
            <a:r>
              <a:rPr lang="de-DE"/>
              <a:t>Wellenlänge und der Dopplereffekt</a:t>
            </a:r>
          </a:p>
        </p:txBody>
      </p:sp>
      <p:pic>
        <p:nvPicPr>
          <p:cNvPr id="6" name="Inhaltsplatzhalter 5">
            <a:extLst>
              <a:ext uri="{FF2B5EF4-FFF2-40B4-BE49-F238E27FC236}">
                <a16:creationId xmlns:a16="http://schemas.microsoft.com/office/drawing/2014/main" id="{F14B0C13-7D6F-4341-A316-C979ED47FC8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84735" y="1858168"/>
            <a:ext cx="4286250" cy="4286250"/>
          </a:xfrm>
        </p:spPr>
      </p:pic>
      <p:pic>
        <p:nvPicPr>
          <p:cNvPr id="4" name="Grafik 3">
            <a:extLst>
              <a:ext uri="{FF2B5EF4-FFF2-40B4-BE49-F238E27FC236}">
                <a16:creationId xmlns:a16="http://schemas.microsoft.com/office/drawing/2014/main" id="{8537B8B5-DBBF-4D51-A376-C97C7ADBB771}"/>
              </a:ext>
            </a:extLst>
          </p:cNvPr>
          <p:cNvPicPr>
            <a:picLocks noChangeAspect="1"/>
          </p:cNvPicPr>
          <p:nvPr/>
        </p:nvPicPr>
        <p:blipFill>
          <a:blip r:embed="rId3"/>
          <a:stretch>
            <a:fillRect/>
          </a:stretch>
        </p:blipFill>
        <p:spPr>
          <a:xfrm>
            <a:off x="1680883" y="2975794"/>
            <a:ext cx="3325942" cy="2050997"/>
          </a:xfrm>
          <a:prstGeom prst="rect">
            <a:avLst/>
          </a:prstGeom>
        </p:spPr>
      </p:pic>
    </p:spTree>
    <p:extLst>
      <p:ext uri="{BB962C8B-B14F-4D97-AF65-F5344CB8AC3E}">
        <p14:creationId xmlns:p14="http://schemas.microsoft.com/office/powerpoint/2010/main" val="25707399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C5CF87A-B64B-43E2-A7C1-6AB4D42415CA}"/>
              </a:ext>
            </a:extLst>
          </p:cNvPr>
          <p:cNvSpPr>
            <a:spLocks noGrp="1"/>
          </p:cNvSpPr>
          <p:nvPr>
            <p:ph type="title"/>
          </p:nvPr>
        </p:nvSpPr>
        <p:spPr/>
        <p:txBody>
          <a:bodyPr/>
          <a:lstStyle/>
          <a:p>
            <a:r>
              <a:rPr lang="de-DE"/>
              <a:t>Wellenlänge und der Dopplereffekt</a:t>
            </a:r>
          </a:p>
        </p:txBody>
      </p:sp>
      <p:pic>
        <p:nvPicPr>
          <p:cNvPr id="5" name="Grafik 4">
            <a:extLst>
              <a:ext uri="{FF2B5EF4-FFF2-40B4-BE49-F238E27FC236}">
                <a16:creationId xmlns:a16="http://schemas.microsoft.com/office/drawing/2014/main" id="{2965D09D-C073-4473-9779-CB0DB71598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4735" y="1858167"/>
            <a:ext cx="4286250" cy="4286250"/>
          </a:xfrm>
          <a:prstGeom prst="rect">
            <a:avLst/>
          </a:prstGeom>
        </p:spPr>
      </p:pic>
      <p:pic>
        <p:nvPicPr>
          <p:cNvPr id="10" name="Grafik 9">
            <a:extLst>
              <a:ext uri="{FF2B5EF4-FFF2-40B4-BE49-F238E27FC236}">
                <a16:creationId xmlns:a16="http://schemas.microsoft.com/office/drawing/2014/main" id="{F8BB1282-32E7-49A2-B75F-E333785CF2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887" y="1858167"/>
            <a:ext cx="4286250" cy="4286250"/>
          </a:xfrm>
          <a:prstGeom prst="rect">
            <a:avLst/>
          </a:prstGeom>
        </p:spPr>
      </p:pic>
      <p:pic>
        <p:nvPicPr>
          <p:cNvPr id="11" name="Grafik 10">
            <a:extLst>
              <a:ext uri="{FF2B5EF4-FFF2-40B4-BE49-F238E27FC236}">
                <a16:creationId xmlns:a16="http://schemas.microsoft.com/office/drawing/2014/main" id="{A3571745-2A2B-4489-AD46-885A892E1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2434986" y="5975163"/>
            <a:ext cx="2070847" cy="1035424"/>
          </a:xfrm>
          <a:prstGeom prst="rect">
            <a:avLst/>
          </a:prstGeom>
        </p:spPr>
      </p:pic>
    </p:spTree>
    <p:extLst>
      <p:ext uri="{BB962C8B-B14F-4D97-AF65-F5344CB8AC3E}">
        <p14:creationId xmlns:p14="http://schemas.microsoft.com/office/powerpoint/2010/main" val="2600639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54167E-6 7.40741E-7 L 1.21471 7.40741E-7 " pathEditMode="relative" rAng="0" ptsTypes="AA">
                                      <p:cBhvr>
                                        <p:cTn id="6" dur="5000" fill="hold"/>
                                        <p:tgtEl>
                                          <p:spTgt spid="11"/>
                                        </p:tgtEl>
                                        <p:attrNameLst>
                                          <p:attrName>ppt_x</p:attrName>
                                          <p:attrName>ppt_y</p:attrName>
                                        </p:attrNameLst>
                                      </p:cBhvr>
                                      <p:rCtr x="60729"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3CD28B2-418B-40E6-A208-B07FEB570D22}"/>
              </a:ext>
            </a:extLst>
          </p:cNvPr>
          <p:cNvSpPr>
            <a:spLocks noGrp="1"/>
          </p:cNvSpPr>
          <p:nvPr>
            <p:ph type="title"/>
          </p:nvPr>
        </p:nvSpPr>
        <p:spPr/>
        <p:txBody>
          <a:bodyPr/>
          <a:lstStyle/>
          <a:p>
            <a:r>
              <a:rPr lang="de-DE"/>
              <a:t>Wellenlänge und der Dopplereffekt</a:t>
            </a:r>
          </a:p>
        </p:txBody>
      </p:sp>
      <p:sp>
        <p:nvSpPr>
          <p:cNvPr id="3" name="Inhaltsplatzhalter 2">
            <a:extLst>
              <a:ext uri="{FF2B5EF4-FFF2-40B4-BE49-F238E27FC236}">
                <a16:creationId xmlns:a16="http://schemas.microsoft.com/office/drawing/2014/main" id="{BFE17A70-CDFD-4FD5-AF7A-FD826178D53D}"/>
              </a:ext>
            </a:extLst>
          </p:cNvPr>
          <p:cNvSpPr>
            <a:spLocks noGrp="1"/>
          </p:cNvSpPr>
          <p:nvPr>
            <p:ph idx="1"/>
          </p:nvPr>
        </p:nvSpPr>
        <p:spPr>
          <a:xfrm>
            <a:off x="838199" y="1825625"/>
            <a:ext cx="10903857" cy="4351338"/>
          </a:xfrm>
        </p:spPr>
        <p:txBody>
          <a:bodyPr/>
          <a:lstStyle/>
          <a:p>
            <a:pPr marL="0" indent="0">
              <a:buNone/>
            </a:pPr>
            <a:r>
              <a:rPr lang="de-DE"/>
              <a:t>Der Dopplereffekt verschiebt die Wellenlänge einer Welle zu</a:t>
            </a:r>
          </a:p>
          <a:p>
            <a:endParaRPr lang="de-DE"/>
          </a:p>
          <a:p>
            <a:r>
              <a:rPr lang="de-DE" b="1"/>
              <a:t>längeren</a:t>
            </a:r>
            <a:r>
              <a:rPr lang="de-DE"/>
              <a:t> Wellenlängen wenn sich der </a:t>
            </a:r>
            <a:r>
              <a:rPr lang="de-DE" u="sng"/>
              <a:t>Sender und Empfänger</a:t>
            </a:r>
            <a:r>
              <a:rPr lang="de-DE"/>
              <a:t> </a:t>
            </a:r>
            <a:r>
              <a:rPr lang="de-DE" b="1">
                <a:solidFill>
                  <a:srgbClr val="C00000"/>
                </a:solidFill>
              </a:rPr>
              <a:t>entfernen</a:t>
            </a:r>
            <a:r>
              <a:rPr lang="de-DE"/>
              <a:t>.</a:t>
            </a:r>
            <a:br>
              <a:rPr lang="de-DE"/>
            </a:br>
            <a:br>
              <a:rPr lang="de-DE"/>
            </a:br>
            <a:r>
              <a:rPr lang="de-DE"/>
              <a:t>				„</a:t>
            </a:r>
            <a:r>
              <a:rPr lang="de-DE" b="1">
                <a:solidFill>
                  <a:srgbClr val="C00000"/>
                </a:solidFill>
              </a:rPr>
              <a:t>Rotverschiebung</a:t>
            </a:r>
            <a:r>
              <a:rPr lang="de-DE"/>
              <a:t>“</a:t>
            </a:r>
          </a:p>
          <a:p>
            <a:endParaRPr lang="de-DE"/>
          </a:p>
          <a:p>
            <a:r>
              <a:rPr lang="de-DE" b="1"/>
              <a:t>kürzeren</a:t>
            </a:r>
            <a:r>
              <a:rPr lang="de-DE"/>
              <a:t> Wellenlängen wenn sich der </a:t>
            </a:r>
            <a:r>
              <a:rPr lang="de-DE" u="sng"/>
              <a:t>Sender und Empfänger</a:t>
            </a:r>
            <a:r>
              <a:rPr lang="de-DE"/>
              <a:t> </a:t>
            </a:r>
            <a:r>
              <a:rPr lang="de-DE" b="1">
                <a:solidFill>
                  <a:srgbClr val="C00000"/>
                </a:solidFill>
              </a:rPr>
              <a:t>nähern</a:t>
            </a:r>
            <a:r>
              <a:rPr lang="de-DE"/>
              <a:t>.</a:t>
            </a:r>
            <a:br>
              <a:rPr lang="de-DE"/>
            </a:br>
            <a:br>
              <a:rPr lang="de-DE"/>
            </a:br>
            <a:r>
              <a:rPr lang="de-DE"/>
              <a:t>				„</a:t>
            </a:r>
            <a:r>
              <a:rPr lang="de-DE" b="1">
                <a:solidFill>
                  <a:schemeClr val="tx2"/>
                </a:solidFill>
              </a:rPr>
              <a:t>Blauverschiebung</a:t>
            </a:r>
            <a:r>
              <a:rPr lang="de-DE"/>
              <a:t>“</a:t>
            </a:r>
          </a:p>
        </p:txBody>
      </p:sp>
    </p:spTree>
    <p:extLst>
      <p:ext uri="{BB962C8B-B14F-4D97-AF65-F5344CB8AC3E}">
        <p14:creationId xmlns:p14="http://schemas.microsoft.com/office/powerpoint/2010/main" val="26389357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2D574AA9-6854-41E8-8D1C-5E7676E294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0962" y="0"/>
            <a:ext cx="8582025" cy="6865620"/>
          </a:xfrm>
          <a:prstGeom prst="rect">
            <a:avLst/>
          </a:prstGeom>
        </p:spPr>
      </p:pic>
      <p:sp>
        <p:nvSpPr>
          <p:cNvPr id="5" name="Textfeld 4">
            <a:extLst>
              <a:ext uri="{FF2B5EF4-FFF2-40B4-BE49-F238E27FC236}">
                <a16:creationId xmlns:a16="http://schemas.microsoft.com/office/drawing/2014/main" id="{5C351CBF-A122-43B8-9E26-9EFB32E1DD57}"/>
              </a:ext>
            </a:extLst>
          </p:cNvPr>
          <p:cNvSpPr txBox="1"/>
          <p:nvPr/>
        </p:nvSpPr>
        <p:spPr>
          <a:xfrm>
            <a:off x="9891178" y="2685595"/>
            <a:ext cx="1914542" cy="1754326"/>
          </a:xfrm>
          <a:prstGeom prst="rect">
            <a:avLst/>
          </a:prstGeom>
          <a:noFill/>
        </p:spPr>
        <p:txBody>
          <a:bodyPr wrap="square" rtlCol="0">
            <a:spAutoFit/>
          </a:bodyPr>
          <a:lstStyle/>
          <a:p>
            <a:r>
              <a:rPr lang="de-DE"/>
              <a:t>Das Licht all dieser Galaxien ist stark rotverschoben, da sie sich sehr schnell von uns entfernen</a:t>
            </a:r>
          </a:p>
        </p:txBody>
      </p:sp>
      <p:cxnSp>
        <p:nvCxnSpPr>
          <p:cNvPr id="7" name="Gerade Verbindung mit Pfeil 6">
            <a:extLst>
              <a:ext uri="{FF2B5EF4-FFF2-40B4-BE49-F238E27FC236}">
                <a16:creationId xmlns:a16="http://schemas.microsoft.com/office/drawing/2014/main" id="{0DF4CEB9-59F6-4199-B54B-7D96240105BD}"/>
              </a:ext>
            </a:extLst>
          </p:cNvPr>
          <p:cNvCxnSpPr>
            <a:cxnSpLocks/>
          </p:cNvCxnSpPr>
          <p:nvPr/>
        </p:nvCxnSpPr>
        <p:spPr>
          <a:xfrm flipH="1" flipV="1">
            <a:off x="9027249" y="805758"/>
            <a:ext cx="863929" cy="1602463"/>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Gerade Verbindung mit Pfeil 8">
            <a:extLst>
              <a:ext uri="{FF2B5EF4-FFF2-40B4-BE49-F238E27FC236}">
                <a16:creationId xmlns:a16="http://schemas.microsoft.com/office/drawing/2014/main" id="{1A5C9E26-748C-4630-886E-4F044CA98147}"/>
              </a:ext>
            </a:extLst>
          </p:cNvPr>
          <p:cNvCxnSpPr>
            <a:cxnSpLocks/>
          </p:cNvCxnSpPr>
          <p:nvPr/>
        </p:nvCxnSpPr>
        <p:spPr>
          <a:xfrm flipH="1">
            <a:off x="9027249" y="4230232"/>
            <a:ext cx="863930" cy="921190"/>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Gerade Verbindung mit Pfeil 10">
            <a:extLst>
              <a:ext uri="{FF2B5EF4-FFF2-40B4-BE49-F238E27FC236}">
                <a16:creationId xmlns:a16="http://schemas.microsoft.com/office/drawing/2014/main" id="{03E2FC3E-D98C-4712-8532-A09EE5DB5314}"/>
              </a:ext>
            </a:extLst>
          </p:cNvPr>
          <p:cNvCxnSpPr>
            <a:cxnSpLocks/>
          </p:cNvCxnSpPr>
          <p:nvPr/>
        </p:nvCxnSpPr>
        <p:spPr>
          <a:xfrm flipH="1" flipV="1">
            <a:off x="9297909" y="3348140"/>
            <a:ext cx="593269" cy="1"/>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39942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6E250DC-DC72-423D-ABC3-8DEBE7B5BC4B}"/>
              </a:ext>
            </a:extLst>
          </p:cNvPr>
          <p:cNvPicPr>
            <a:picLocks noChangeAspect="1"/>
          </p:cNvPicPr>
          <p:nvPr/>
        </p:nvPicPr>
        <p:blipFill>
          <a:blip r:embed="rId2"/>
          <a:stretch>
            <a:fillRect/>
          </a:stretch>
        </p:blipFill>
        <p:spPr>
          <a:xfrm>
            <a:off x="7737792" y="3595688"/>
            <a:ext cx="2581276" cy="2581276"/>
          </a:xfrm>
          <a:prstGeom prst="rect">
            <a:avLst/>
          </a:prstGeom>
        </p:spPr>
      </p:pic>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Was nicht passt …</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a:p>
            <a:r>
              <a:rPr lang="de-DE"/>
              <a:t>Aber …</a:t>
            </a:r>
          </a:p>
        </p:txBody>
      </p:sp>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2" name="Multiplikationszeichen 11">
            <a:extLst>
              <a:ext uri="{FF2B5EF4-FFF2-40B4-BE49-F238E27FC236}">
                <a16:creationId xmlns:a16="http://schemas.microsoft.com/office/drawing/2014/main" id="{5D0FE5F5-2D03-419F-A420-A310B369B590}"/>
              </a:ext>
            </a:extLst>
          </p:cNvPr>
          <p:cNvSpPr/>
          <p:nvPr/>
        </p:nvSpPr>
        <p:spPr>
          <a:xfrm>
            <a:off x="4288685" y="3686629"/>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Multiplikationszeichen 13">
            <a:extLst>
              <a:ext uri="{FF2B5EF4-FFF2-40B4-BE49-F238E27FC236}">
                <a16:creationId xmlns:a16="http://schemas.microsoft.com/office/drawing/2014/main" id="{BDBBEF4D-5B8A-4D60-9168-69A7E35A291B}"/>
              </a:ext>
            </a:extLst>
          </p:cNvPr>
          <p:cNvSpPr/>
          <p:nvPr/>
        </p:nvSpPr>
        <p:spPr>
          <a:xfrm>
            <a:off x="4288033" y="5293951"/>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86418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6E250DC-DC72-423D-ABC3-8DEBE7B5BC4B}"/>
              </a:ext>
            </a:extLst>
          </p:cNvPr>
          <p:cNvPicPr>
            <a:picLocks noChangeAspect="1"/>
          </p:cNvPicPr>
          <p:nvPr/>
        </p:nvPicPr>
        <p:blipFill>
          <a:blip r:embed="rId2"/>
          <a:stretch>
            <a:fillRect/>
          </a:stretch>
        </p:blipFill>
        <p:spPr>
          <a:xfrm>
            <a:off x="7737792" y="3595688"/>
            <a:ext cx="2581276" cy="2581276"/>
          </a:xfrm>
          <a:prstGeom prst="rect">
            <a:avLst/>
          </a:prstGeom>
        </p:spPr>
      </p:pic>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Was nicht passt wird passend gemacht!</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a:p>
            <a:r>
              <a:rPr lang="de-DE"/>
              <a:t>Aber Dopplerverschiebung der Wellenlängen </a:t>
            </a:r>
          </a:p>
        </p:txBody>
      </p:sp>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2" name="Multiplikationszeichen 11">
            <a:extLst>
              <a:ext uri="{FF2B5EF4-FFF2-40B4-BE49-F238E27FC236}">
                <a16:creationId xmlns:a16="http://schemas.microsoft.com/office/drawing/2014/main" id="{5D0FE5F5-2D03-419F-A420-A310B369B590}"/>
              </a:ext>
            </a:extLst>
          </p:cNvPr>
          <p:cNvSpPr/>
          <p:nvPr/>
        </p:nvSpPr>
        <p:spPr>
          <a:xfrm>
            <a:off x="4288685" y="4459263"/>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Multiplikationszeichen 13">
            <a:extLst>
              <a:ext uri="{FF2B5EF4-FFF2-40B4-BE49-F238E27FC236}">
                <a16:creationId xmlns:a16="http://schemas.microsoft.com/office/drawing/2014/main" id="{BDBBEF4D-5B8A-4D60-9168-69A7E35A291B}"/>
              </a:ext>
            </a:extLst>
          </p:cNvPr>
          <p:cNvSpPr/>
          <p:nvPr/>
        </p:nvSpPr>
        <p:spPr>
          <a:xfrm>
            <a:off x="4288033" y="3647969"/>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Pfeil: gestreift nach rechts 12">
            <a:extLst>
              <a:ext uri="{FF2B5EF4-FFF2-40B4-BE49-F238E27FC236}">
                <a16:creationId xmlns:a16="http://schemas.microsoft.com/office/drawing/2014/main" id="{4D79D148-F814-4692-AE25-6F424659E035}"/>
              </a:ext>
            </a:extLst>
          </p:cNvPr>
          <p:cNvSpPr/>
          <p:nvPr/>
        </p:nvSpPr>
        <p:spPr>
          <a:xfrm>
            <a:off x="10444940" y="4363244"/>
            <a:ext cx="1472321" cy="1152186"/>
          </a:xfrm>
          <a:prstGeom prst="stripedRightArrow">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6737E8FA-9A36-49E6-AEA5-274BA77527D3}"/>
              </a:ext>
            </a:extLst>
          </p:cNvPr>
          <p:cNvSpPr txBox="1"/>
          <p:nvPr/>
        </p:nvSpPr>
        <p:spPr>
          <a:xfrm>
            <a:off x="10358305" y="3858975"/>
            <a:ext cx="1792735" cy="369332"/>
          </a:xfrm>
          <a:prstGeom prst="rect">
            <a:avLst/>
          </a:prstGeom>
          <a:noFill/>
        </p:spPr>
        <p:txBody>
          <a:bodyPr wrap="none" rtlCol="0">
            <a:spAutoFit/>
          </a:bodyPr>
          <a:lstStyle/>
          <a:p>
            <a:r>
              <a:rPr lang="de-DE"/>
              <a:t>Relativbewegung</a:t>
            </a:r>
          </a:p>
        </p:txBody>
      </p:sp>
    </p:spTree>
    <p:extLst>
      <p:ext uri="{BB962C8B-B14F-4D97-AF65-F5344CB8AC3E}">
        <p14:creationId xmlns:p14="http://schemas.microsoft.com/office/powerpoint/2010/main" val="318230188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Grafik 10">
            <a:extLst>
              <a:ext uri="{FF2B5EF4-FFF2-40B4-BE49-F238E27FC236}">
                <a16:creationId xmlns:a16="http://schemas.microsoft.com/office/drawing/2014/main" id="{B6E250DC-DC72-423D-ABC3-8DEBE7B5BC4B}"/>
              </a:ext>
            </a:extLst>
          </p:cNvPr>
          <p:cNvPicPr>
            <a:picLocks noChangeAspect="1"/>
          </p:cNvPicPr>
          <p:nvPr/>
        </p:nvPicPr>
        <p:blipFill>
          <a:blip r:embed="rId2"/>
          <a:stretch>
            <a:fillRect/>
          </a:stretch>
        </p:blipFill>
        <p:spPr>
          <a:xfrm>
            <a:off x="7737792" y="3595688"/>
            <a:ext cx="2581276" cy="2581276"/>
          </a:xfrm>
          <a:prstGeom prst="rect">
            <a:avLst/>
          </a:prstGeom>
        </p:spPr>
      </p:pic>
      <p:sp>
        <p:nvSpPr>
          <p:cNvPr id="2" name="Titel 1">
            <a:extLst>
              <a:ext uri="{FF2B5EF4-FFF2-40B4-BE49-F238E27FC236}">
                <a16:creationId xmlns:a16="http://schemas.microsoft.com/office/drawing/2014/main" id="{A32A9B85-A22E-46A7-AA9D-BDE0AD402FBB}"/>
              </a:ext>
            </a:extLst>
          </p:cNvPr>
          <p:cNvSpPr>
            <a:spLocks noGrp="1"/>
          </p:cNvSpPr>
          <p:nvPr>
            <p:ph type="title"/>
          </p:nvPr>
        </p:nvSpPr>
        <p:spPr/>
        <p:txBody>
          <a:bodyPr/>
          <a:lstStyle/>
          <a:p>
            <a:r>
              <a:rPr lang="de-DE"/>
              <a:t>Was nicht passt wird passend gemacht!</a:t>
            </a:r>
          </a:p>
        </p:txBody>
      </p:sp>
      <p:sp>
        <p:nvSpPr>
          <p:cNvPr id="3" name="Inhaltsplatzhalter 2">
            <a:extLst>
              <a:ext uri="{FF2B5EF4-FFF2-40B4-BE49-F238E27FC236}">
                <a16:creationId xmlns:a16="http://schemas.microsoft.com/office/drawing/2014/main" id="{BEFB956B-6C59-4F1D-9E5D-8A878EAE7EF0}"/>
              </a:ext>
            </a:extLst>
          </p:cNvPr>
          <p:cNvSpPr>
            <a:spLocks noGrp="1"/>
          </p:cNvSpPr>
          <p:nvPr>
            <p:ph idx="1"/>
          </p:nvPr>
        </p:nvSpPr>
        <p:spPr/>
        <p:txBody>
          <a:bodyPr/>
          <a:lstStyle/>
          <a:p>
            <a:r>
              <a:rPr lang="de-DE"/>
              <a:t>Wenn die Strahlung nicht die passende Energie (also Frequenz oder Wellenlänge) hat, dann kann das Molekül sie nicht aufnehmen.</a:t>
            </a:r>
          </a:p>
        </p:txBody>
      </p:sp>
      <p:sp>
        <p:nvSpPr>
          <p:cNvPr id="6" name="Freeform 10">
            <a:extLst>
              <a:ext uri="{FF2B5EF4-FFF2-40B4-BE49-F238E27FC236}">
                <a16:creationId xmlns:a16="http://schemas.microsoft.com/office/drawing/2014/main" id="{23D25C13-9D32-4E28-9343-0251E852587E}"/>
              </a:ext>
            </a:extLst>
          </p:cNvPr>
          <p:cNvSpPr>
            <a:spLocks/>
          </p:cNvSpPr>
          <p:nvPr/>
        </p:nvSpPr>
        <p:spPr bwMode="auto">
          <a:xfrm>
            <a:off x="3909304" y="484730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 name="Freeform 10">
            <a:extLst>
              <a:ext uri="{FF2B5EF4-FFF2-40B4-BE49-F238E27FC236}">
                <a16:creationId xmlns:a16="http://schemas.microsoft.com/office/drawing/2014/main" id="{0F6E1156-24C6-4FF3-933E-EF8723E4F323}"/>
              </a:ext>
            </a:extLst>
          </p:cNvPr>
          <p:cNvSpPr>
            <a:spLocks/>
          </p:cNvSpPr>
          <p:nvPr/>
        </p:nvSpPr>
        <p:spPr bwMode="auto">
          <a:xfrm>
            <a:off x="3607025" y="4001294"/>
            <a:ext cx="2366682"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 name="Freeform 10">
            <a:extLst>
              <a:ext uri="{FF2B5EF4-FFF2-40B4-BE49-F238E27FC236}">
                <a16:creationId xmlns:a16="http://schemas.microsoft.com/office/drawing/2014/main" id="{E79D7DFD-6B38-40CD-BD52-72135E1D69B7}"/>
              </a:ext>
            </a:extLst>
          </p:cNvPr>
          <p:cNvSpPr>
            <a:spLocks/>
          </p:cNvSpPr>
          <p:nvPr/>
        </p:nvSpPr>
        <p:spPr bwMode="auto">
          <a:xfrm>
            <a:off x="4336380" y="569331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Textfeld 8">
            <a:extLst>
              <a:ext uri="{FF2B5EF4-FFF2-40B4-BE49-F238E27FC236}">
                <a16:creationId xmlns:a16="http://schemas.microsoft.com/office/drawing/2014/main" id="{42C6B1E6-52C8-4B05-A369-AA3E6D80B090}"/>
              </a:ext>
            </a:extLst>
          </p:cNvPr>
          <p:cNvSpPr txBox="1"/>
          <p:nvPr/>
        </p:nvSpPr>
        <p:spPr>
          <a:xfrm>
            <a:off x="1228165" y="4023939"/>
            <a:ext cx="1736116" cy="2031325"/>
          </a:xfrm>
          <a:prstGeom prst="rect">
            <a:avLst/>
          </a:prstGeom>
          <a:noFill/>
        </p:spPr>
        <p:txBody>
          <a:bodyPr wrap="none" rtlCol="0">
            <a:spAutoFit/>
          </a:bodyPr>
          <a:lstStyle/>
          <a:p>
            <a:r>
              <a:rPr lang="de-DE"/>
              <a:t>Niedrige Energie</a:t>
            </a:r>
          </a:p>
          <a:p>
            <a:endParaRPr lang="de-DE"/>
          </a:p>
          <a:p>
            <a:endParaRPr lang="de-DE"/>
          </a:p>
          <a:p>
            <a:r>
              <a:rPr lang="de-DE"/>
              <a:t>Mittlere Energie</a:t>
            </a:r>
          </a:p>
          <a:p>
            <a:endParaRPr lang="de-DE"/>
          </a:p>
          <a:p>
            <a:endParaRPr lang="de-DE"/>
          </a:p>
          <a:p>
            <a:r>
              <a:rPr lang="de-DE"/>
              <a:t>Hohe Energie</a:t>
            </a:r>
          </a:p>
        </p:txBody>
      </p:sp>
      <p:sp>
        <p:nvSpPr>
          <p:cNvPr id="12" name="Multiplikationszeichen 11">
            <a:extLst>
              <a:ext uri="{FF2B5EF4-FFF2-40B4-BE49-F238E27FC236}">
                <a16:creationId xmlns:a16="http://schemas.microsoft.com/office/drawing/2014/main" id="{5D0FE5F5-2D03-419F-A420-A310B369B590}"/>
              </a:ext>
            </a:extLst>
          </p:cNvPr>
          <p:cNvSpPr/>
          <p:nvPr/>
        </p:nvSpPr>
        <p:spPr>
          <a:xfrm>
            <a:off x="4288685" y="5378238"/>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Multiplikationszeichen 13">
            <a:extLst>
              <a:ext uri="{FF2B5EF4-FFF2-40B4-BE49-F238E27FC236}">
                <a16:creationId xmlns:a16="http://schemas.microsoft.com/office/drawing/2014/main" id="{BDBBEF4D-5B8A-4D60-9168-69A7E35A291B}"/>
              </a:ext>
            </a:extLst>
          </p:cNvPr>
          <p:cNvSpPr/>
          <p:nvPr/>
        </p:nvSpPr>
        <p:spPr>
          <a:xfrm>
            <a:off x="4288033" y="4459263"/>
            <a:ext cx="880665" cy="1160675"/>
          </a:xfrm>
          <a:prstGeom prst="mathMultiply">
            <a:avLst/>
          </a:prstGeom>
          <a:solidFill>
            <a:schemeClr val="accent1">
              <a:alpha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Pfeil: gestreift nach rechts 4">
            <a:extLst>
              <a:ext uri="{FF2B5EF4-FFF2-40B4-BE49-F238E27FC236}">
                <a16:creationId xmlns:a16="http://schemas.microsoft.com/office/drawing/2014/main" id="{17BB86A6-2E55-406F-AD21-3B352714FE1C}"/>
              </a:ext>
            </a:extLst>
          </p:cNvPr>
          <p:cNvSpPr/>
          <p:nvPr/>
        </p:nvSpPr>
        <p:spPr>
          <a:xfrm rot="10800000">
            <a:off x="6152422" y="4363244"/>
            <a:ext cx="1472321" cy="1152186"/>
          </a:xfrm>
          <a:prstGeom prst="stripedRightArrow">
            <a:avLst/>
          </a:prstGeom>
          <a:solidFill>
            <a:srgbClr val="FF000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Textfeld 12">
            <a:extLst>
              <a:ext uri="{FF2B5EF4-FFF2-40B4-BE49-F238E27FC236}">
                <a16:creationId xmlns:a16="http://schemas.microsoft.com/office/drawing/2014/main" id="{D3A2C544-1724-4784-A2C7-E3523B682C5D}"/>
              </a:ext>
            </a:extLst>
          </p:cNvPr>
          <p:cNvSpPr txBox="1"/>
          <p:nvPr/>
        </p:nvSpPr>
        <p:spPr>
          <a:xfrm>
            <a:off x="5959382" y="3993911"/>
            <a:ext cx="1792735" cy="369332"/>
          </a:xfrm>
          <a:prstGeom prst="rect">
            <a:avLst/>
          </a:prstGeom>
          <a:noFill/>
        </p:spPr>
        <p:txBody>
          <a:bodyPr wrap="none" rtlCol="0">
            <a:spAutoFit/>
          </a:bodyPr>
          <a:lstStyle/>
          <a:p>
            <a:r>
              <a:rPr lang="de-DE"/>
              <a:t>Relativbewegung</a:t>
            </a:r>
          </a:p>
        </p:txBody>
      </p:sp>
    </p:spTree>
    <p:extLst>
      <p:ext uri="{BB962C8B-B14F-4D97-AF65-F5344CB8AC3E}">
        <p14:creationId xmlns:p14="http://schemas.microsoft.com/office/powerpoint/2010/main" val="21783712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a:t>Um zu einem </a:t>
            </a:r>
            <a:r>
              <a:rPr lang="de-DE" b="1"/>
              <a:t>niedrigeren</a:t>
            </a:r>
            <a:r>
              <a:rPr lang="de-DE"/>
              <a:t> Energiezustand zu wechseln muss ein Molekül </a:t>
            </a:r>
            <a:r>
              <a:rPr lang="de-DE" u="sng">
                <a:solidFill>
                  <a:srgbClr val="FF0000"/>
                </a:solidFill>
              </a:rPr>
              <a:t>exakt die Differenz-Energie</a:t>
            </a:r>
            <a:r>
              <a:rPr lang="de-DE"/>
              <a:t> </a:t>
            </a:r>
            <a:r>
              <a:rPr lang="de-DE" b="1"/>
              <a:t>abgeben</a:t>
            </a:r>
            <a:r>
              <a:rPr lang="de-DE"/>
              <a:t>.</a:t>
            </a:r>
          </a:p>
        </p:txBody>
      </p:sp>
      <p:pic>
        <p:nvPicPr>
          <p:cNvPr id="4" name="Grafik 3">
            <a:extLst>
              <a:ext uri="{FF2B5EF4-FFF2-40B4-BE49-F238E27FC236}">
                <a16:creationId xmlns:a16="http://schemas.microsoft.com/office/drawing/2014/main" id="{A1F23645-425E-4617-A493-C665B7B78B4D}"/>
              </a:ext>
            </a:extLst>
          </p:cNvPr>
          <p:cNvPicPr>
            <a:picLocks noChangeAspect="1"/>
          </p:cNvPicPr>
          <p:nvPr/>
        </p:nvPicPr>
        <p:blipFill>
          <a:blip r:embed="rId2"/>
          <a:stretch>
            <a:fillRect/>
          </a:stretch>
        </p:blipFill>
        <p:spPr>
          <a:xfrm>
            <a:off x="894776" y="3595688"/>
            <a:ext cx="2581275" cy="2581275"/>
          </a:xfrm>
          <a:prstGeom prst="rect">
            <a:avLst/>
          </a:prstGeom>
        </p:spPr>
      </p:pic>
      <p:pic>
        <p:nvPicPr>
          <p:cNvPr id="5" name="Grafik 4">
            <a:extLst>
              <a:ext uri="{FF2B5EF4-FFF2-40B4-BE49-F238E27FC236}">
                <a16:creationId xmlns:a16="http://schemas.microsoft.com/office/drawing/2014/main" id="{0BA15B31-6BDC-43E9-A754-4BB66CD96C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0075" y="4181475"/>
            <a:ext cx="1409700" cy="1409700"/>
          </a:xfrm>
          <a:prstGeom prst="rect">
            <a:avLst/>
          </a:prstGeom>
        </p:spPr>
      </p:pic>
      <p:pic>
        <p:nvPicPr>
          <p:cNvPr id="6" name="Grafik 5">
            <a:extLst>
              <a:ext uri="{FF2B5EF4-FFF2-40B4-BE49-F238E27FC236}">
                <a16:creationId xmlns:a16="http://schemas.microsoft.com/office/drawing/2014/main" id="{C875F7E4-A76B-4E4C-8531-2C0D9A367C51}"/>
              </a:ext>
            </a:extLst>
          </p:cNvPr>
          <p:cNvPicPr>
            <a:picLocks noChangeAspect="1"/>
          </p:cNvPicPr>
          <p:nvPr/>
        </p:nvPicPr>
        <p:blipFill>
          <a:blip r:embed="rId4"/>
          <a:stretch>
            <a:fillRect/>
          </a:stretch>
        </p:blipFill>
        <p:spPr>
          <a:xfrm>
            <a:off x="7162226" y="3595688"/>
            <a:ext cx="2581275" cy="2581275"/>
          </a:xfrm>
          <a:prstGeom prst="rect">
            <a:avLst/>
          </a:prstGeom>
        </p:spPr>
      </p:pic>
      <p:pic>
        <p:nvPicPr>
          <p:cNvPr id="7" name="Grafik 6">
            <a:extLst>
              <a:ext uri="{FF2B5EF4-FFF2-40B4-BE49-F238E27FC236}">
                <a16:creationId xmlns:a16="http://schemas.microsoft.com/office/drawing/2014/main" id="{C4785896-2F39-4F30-AB4E-3826D9CF3C0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87524" y="4181475"/>
            <a:ext cx="1409700" cy="1409700"/>
          </a:xfrm>
          <a:prstGeom prst="rect">
            <a:avLst/>
          </a:prstGeom>
        </p:spPr>
      </p:pic>
      <p:sp>
        <p:nvSpPr>
          <p:cNvPr id="8" name="Freeform 10">
            <a:extLst>
              <a:ext uri="{FF2B5EF4-FFF2-40B4-BE49-F238E27FC236}">
                <a16:creationId xmlns:a16="http://schemas.microsoft.com/office/drawing/2014/main" id="{7364E399-7A22-493D-B5E5-68EB3165B094}"/>
              </a:ext>
            </a:extLst>
          </p:cNvPr>
          <p:cNvSpPr>
            <a:spLocks/>
          </p:cNvSpPr>
          <p:nvPr/>
        </p:nvSpPr>
        <p:spPr bwMode="auto">
          <a:xfrm rot="17641510">
            <a:off x="10005303" y="357928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 name="Pfeil: nach rechts 8">
            <a:extLst>
              <a:ext uri="{FF2B5EF4-FFF2-40B4-BE49-F238E27FC236}">
                <a16:creationId xmlns:a16="http://schemas.microsoft.com/office/drawing/2014/main" id="{71B4E38F-17A9-42A4-84FA-012462F173BD}"/>
              </a:ext>
            </a:extLst>
          </p:cNvPr>
          <p:cNvSpPr/>
          <p:nvPr/>
        </p:nvSpPr>
        <p:spPr>
          <a:xfrm rot="10800000">
            <a:off x="5410200" y="4638675"/>
            <a:ext cx="1409700"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a:extLst>
              <a:ext uri="{FF2B5EF4-FFF2-40B4-BE49-F238E27FC236}">
                <a16:creationId xmlns:a16="http://schemas.microsoft.com/office/drawing/2014/main" id="{187A9570-6E99-49F5-A0EC-BC6ECBE56C7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cxnSp>
        <p:nvCxnSpPr>
          <p:cNvPr id="12" name="Gerader Verbinder 11">
            <a:extLst>
              <a:ext uri="{FF2B5EF4-FFF2-40B4-BE49-F238E27FC236}">
                <a16:creationId xmlns:a16="http://schemas.microsoft.com/office/drawing/2014/main" id="{2D4FC31A-E664-456D-A678-C0E542C7BCBA}"/>
              </a:ext>
            </a:extLst>
          </p:cNvPr>
          <p:cNvCxnSpPr>
            <a:cxnSpLocks/>
          </p:cNvCxnSpPr>
          <p:nvPr/>
        </p:nvCxnSpPr>
        <p:spPr>
          <a:xfrm>
            <a:off x="8365402" y="4786313"/>
            <a:ext cx="0" cy="310788"/>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42B7F852-AAE8-4D66-A252-97185AE3BF62}"/>
              </a:ext>
            </a:extLst>
          </p:cNvPr>
          <p:cNvSpPr txBox="1"/>
          <p:nvPr/>
        </p:nvSpPr>
        <p:spPr>
          <a:xfrm>
            <a:off x="8365402" y="4757041"/>
            <a:ext cx="426720" cy="369332"/>
          </a:xfrm>
          <a:prstGeom prst="rect">
            <a:avLst/>
          </a:prstGeom>
          <a:noFill/>
        </p:spPr>
        <p:txBody>
          <a:bodyPr wrap="none" rtlCol="0">
            <a:spAutoFit/>
          </a:bodyPr>
          <a:lstStyle/>
          <a:p>
            <a:r>
              <a:rPr lang="el-GR">
                <a:solidFill>
                  <a:schemeClr val="accent1"/>
                </a:solidFill>
              </a:rPr>
              <a:t>Δ</a:t>
            </a:r>
            <a:r>
              <a:rPr lang="de-DE">
                <a:solidFill>
                  <a:schemeClr val="accent1"/>
                </a:solidFill>
              </a:rPr>
              <a:t>E</a:t>
            </a:r>
          </a:p>
        </p:txBody>
      </p:sp>
    </p:spTree>
    <p:extLst>
      <p:ext uri="{BB962C8B-B14F-4D97-AF65-F5344CB8AC3E}">
        <p14:creationId xmlns:p14="http://schemas.microsoft.com/office/powerpoint/2010/main" val="10927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42" presetClass="path" presetSubtype="0" accel="50000" decel="50000" fill="hold" grpId="0" nodeType="withEffect">
                                  <p:stCondLst>
                                    <p:cond delay="0"/>
                                  </p:stCondLst>
                                  <p:childTnLst>
                                    <p:animMotion origin="layout" path="M -0.00208 0.00625 L 0.20859 -0.78171 " pathEditMode="relative" rAng="0" ptsTypes="AA">
                                      <p:cBhvr>
                                        <p:cTn id="8" dur="2000" fill="hold"/>
                                        <p:tgtEl>
                                          <p:spTgt spid="8"/>
                                        </p:tgtEl>
                                        <p:attrNameLst>
                                          <p:attrName>ppt_x</p:attrName>
                                          <p:attrName>ppt_y</p:attrName>
                                        </p:attrNameLst>
                                      </p:cBhvr>
                                      <p:rCtr x="10534" y="-39398"/>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845B58B-E371-4026-8598-9C6A3C9D4688}"/>
              </a:ext>
            </a:extLst>
          </p:cNvPr>
          <p:cNvSpPr>
            <a:spLocks noGrp="1"/>
          </p:cNvSpPr>
          <p:nvPr>
            <p:ph type="title"/>
          </p:nvPr>
        </p:nvSpPr>
        <p:spPr>
          <a:xfrm>
            <a:off x="838199" y="5315077"/>
            <a:ext cx="10810875" cy="1325563"/>
          </a:xfrm>
        </p:spPr>
        <p:txBody>
          <a:bodyPr/>
          <a:lstStyle/>
          <a:p>
            <a:r>
              <a:rPr lang="de-DE" b="1" dirty="0"/>
              <a:t>In Erinnerung an Prof. Dr. Wilhelm H. Kegel</a:t>
            </a:r>
            <a:endParaRPr lang="de-DE" dirty="0"/>
          </a:p>
        </p:txBody>
      </p:sp>
      <p:pic>
        <p:nvPicPr>
          <p:cNvPr id="3" name="Grafik 2">
            <a:extLst>
              <a:ext uri="{FF2B5EF4-FFF2-40B4-BE49-F238E27FC236}">
                <a16:creationId xmlns:a16="http://schemas.microsoft.com/office/drawing/2014/main" id="{40C39793-714F-4714-B459-8C4E97E48453}"/>
              </a:ext>
            </a:extLst>
          </p:cNvPr>
          <p:cNvPicPr>
            <a:picLocks noChangeAspect="1"/>
          </p:cNvPicPr>
          <p:nvPr/>
        </p:nvPicPr>
        <p:blipFill rotWithShape="1">
          <a:blip r:embed="rId2">
            <a:extLst>
              <a:ext uri="{28A0092B-C50C-407E-A947-70E740481C1C}">
                <a14:useLocalDpi xmlns:a14="http://schemas.microsoft.com/office/drawing/2010/main" val="0"/>
              </a:ext>
            </a:extLst>
          </a:blip>
          <a:srcRect r="1423"/>
          <a:stretch/>
        </p:blipFill>
        <p:spPr>
          <a:xfrm>
            <a:off x="4615375" y="926592"/>
            <a:ext cx="2919602" cy="3867748"/>
          </a:xfrm>
          <a:prstGeom prst="rect">
            <a:avLst/>
          </a:prstGeom>
          <a:ln w="317500">
            <a:solidFill>
              <a:schemeClr val="tx1"/>
            </a:solidFill>
            <a:miter lim="800000"/>
          </a:ln>
        </p:spPr>
      </p:pic>
      <p:sp>
        <p:nvSpPr>
          <p:cNvPr id="4" name="Textfeld 3">
            <a:extLst>
              <a:ext uri="{FF2B5EF4-FFF2-40B4-BE49-F238E27FC236}">
                <a16:creationId xmlns:a16="http://schemas.microsoft.com/office/drawing/2014/main" id="{08FD3F65-5E49-439D-BBD8-49B561E0D068}"/>
              </a:ext>
            </a:extLst>
          </p:cNvPr>
          <p:cNvSpPr txBox="1"/>
          <p:nvPr/>
        </p:nvSpPr>
        <p:spPr>
          <a:xfrm>
            <a:off x="4840224" y="4765886"/>
            <a:ext cx="3991529" cy="369332"/>
          </a:xfrm>
          <a:prstGeom prst="rect">
            <a:avLst/>
          </a:prstGeom>
          <a:noFill/>
        </p:spPr>
        <p:txBody>
          <a:bodyPr wrap="square" rtlCol="0">
            <a:spAutoFit/>
          </a:bodyPr>
          <a:lstStyle/>
          <a:p>
            <a:r>
              <a:rPr lang="de-DE" dirty="0">
                <a:solidFill>
                  <a:schemeClr val="bg2">
                    <a:lumMod val="50000"/>
                  </a:schemeClr>
                </a:solidFill>
              </a:rPr>
              <a:t>W. H. Kegel (1936-2019)</a:t>
            </a:r>
          </a:p>
        </p:txBody>
      </p:sp>
    </p:spTree>
    <p:extLst>
      <p:ext uri="{BB962C8B-B14F-4D97-AF65-F5344CB8AC3E}">
        <p14:creationId xmlns:p14="http://schemas.microsoft.com/office/powerpoint/2010/main" val="149609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Grafik 21">
            <a:extLst>
              <a:ext uri="{FF2B5EF4-FFF2-40B4-BE49-F238E27FC236}">
                <a16:creationId xmlns:a16="http://schemas.microsoft.com/office/drawing/2014/main" id="{9CDE242F-42DE-430E-AF9B-9CB12E9E434F}"/>
              </a:ext>
            </a:extLst>
          </p:cNvPr>
          <p:cNvPicPr>
            <a:picLocks noChangeAspect="1"/>
          </p:cNvPicPr>
          <p:nvPr/>
        </p:nvPicPr>
        <p:blipFill>
          <a:blip r:embed="rId2"/>
          <a:stretch>
            <a:fillRect/>
          </a:stretch>
        </p:blipFill>
        <p:spPr>
          <a:xfrm>
            <a:off x="6444600" y="2405966"/>
            <a:ext cx="4573042" cy="2997883"/>
          </a:xfrm>
          <a:prstGeom prst="rect">
            <a:avLst/>
          </a:prstGeom>
        </p:spPr>
      </p:pic>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p:txBody>
          <a:bodyPr/>
          <a:lstStyle/>
          <a:p>
            <a:r>
              <a:rPr lang="de-DE"/>
              <a:t>Viele Emissionen ergeben ein Spektrum</a:t>
            </a:r>
          </a:p>
        </p:txBody>
      </p:sp>
      <p:pic>
        <p:nvPicPr>
          <p:cNvPr id="5" name="Grafik 4">
            <a:extLst>
              <a:ext uri="{FF2B5EF4-FFF2-40B4-BE49-F238E27FC236}">
                <a16:creationId xmlns:a16="http://schemas.microsoft.com/office/drawing/2014/main" id="{AE6988FF-AB16-4A91-B4F3-6C947184798F}"/>
              </a:ext>
            </a:extLst>
          </p:cNvPr>
          <p:cNvPicPr>
            <a:picLocks noChangeAspect="1"/>
          </p:cNvPicPr>
          <p:nvPr/>
        </p:nvPicPr>
        <p:blipFill>
          <a:blip r:embed="rId3"/>
          <a:stretch>
            <a:fillRect/>
          </a:stretch>
        </p:blipFill>
        <p:spPr>
          <a:xfrm>
            <a:off x="1506121" y="4855151"/>
            <a:ext cx="1346198" cy="1346198"/>
          </a:xfrm>
          <a:prstGeom prst="rect">
            <a:avLst/>
          </a:prstGeom>
          <a:ln w="19050">
            <a:solidFill>
              <a:schemeClr val="tx1"/>
            </a:solidFill>
          </a:ln>
        </p:spPr>
      </p:pic>
      <p:pic>
        <p:nvPicPr>
          <p:cNvPr id="12" name="Grafik 11">
            <a:extLst>
              <a:ext uri="{FF2B5EF4-FFF2-40B4-BE49-F238E27FC236}">
                <a16:creationId xmlns:a16="http://schemas.microsoft.com/office/drawing/2014/main" id="{320D7BD6-C2E8-4E62-B4DB-F6872CBAE9B8}"/>
              </a:ext>
            </a:extLst>
          </p:cNvPr>
          <p:cNvPicPr>
            <a:picLocks noChangeAspect="1"/>
          </p:cNvPicPr>
          <p:nvPr/>
        </p:nvPicPr>
        <p:blipFill>
          <a:blip r:embed="rId3"/>
          <a:stretch>
            <a:fillRect/>
          </a:stretch>
        </p:blipFill>
        <p:spPr>
          <a:xfrm>
            <a:off x="1659253" y="3192578"/>
            <a:ext cx="1346198" cy="1346198"/>
          </a:xfrm>
          <a:prstGeom prst="rect">
            <a:avLst/>
          </a:prstGeom>
          <a:ln w="19050">
            <a:solidFill>
              <a:schemeClr val="tx1"/>
            </a:solidFill>
          </a:ln>
        </p:spPr>
      </p:pic>
      <p:pic>
        <p:nvPicPr>
          <p:cNvPr id="13" name="Grafik 12">
            <a:extLst>
              <a:ext uri="{FF2B5EF4-FFF2-40B4-BE49-F238E27FC236}">
                <a16:creationId xmlns:a16="http://schemas.microsoft.com/office/drawing/2014/main" id="{3A11031E-2A22-4815-BFC2-06AB878876F6}"/>
              </a:ext>
            </a:extLst>
          </p:cNvPr>
          <p:cNvPicPr>
            <a:picLocks noChangeAspect="1"/>
          </p:cNvPicPr>
          <p:nvPr/>
        </p:nvPicPr>
        <p:blipFill>
          <a:blip r:embed="rId3"/>
          <a:stretch>
            <a:fillRect/>
          </a:stretch>
        </p:blipFill>
        <p:spPr>
          <a:xfrm>
            <a:off x="838200" y="2684474"/>
            <a:ext cx="1346198" cy="1346198"/>
          </a:xfrm>
          <a:prstGeom prst="rect">
            <a:avLst/>
          </a:prstGeom>
          <a:ln w="19050">
            <a:solidFill>
              <a:schemeClr val="tx1"/>
            </a:solidFill>
          </a:ln>
        </p:spPr>
      </p:pic>
      <p:pic>
        <p:nvPicPr>
          <p:cNvPr id="14" name="Grafik 13">
            <a:extLst>
              <a:ext uri="{FF2B5EF4-FFF2-40B4-BE49-F238E27FC236}">
                <a16:creationId xmlns:a16="http://schemas.microsoft.com/office/drawing/2014/main" id="{C7C8311B-4BC3-4C9E-A2EE-C7B09999351D}"/>
              </a:ext>
            </a:extLst>
          </p:cNvPr>
          <p:cNvPicPr>
            <a:picLocks noChangeAspect="1"/>
          </p:cNvPicPr>
          <p:nvPr/>
        </p:nvPicPr>
        <p:blipFill>
          <a:blip r:embed="rId3"/>
          <a:stretch>
            <a:fillRect/>
          </a:stretch>
        </p:blipFill>
        <p:spPr>
          <a:xfrm>
            <a:off x="851369" y="4203329"/>
            <a:ext cx="1346198" cy="1346198"/>
          </a:xfrm>
          <a:prstGeom prst="rect">
            <a:avLst/>
          </a:prstGeom>
          <a:ln w="19050">
            <a:solidFill>
              <a:schemeClr val="tx1"/>
            </a:solidFill>
          </a:ln>
        </p:spPr>
      </p:pic>
      <p:pic>
        <p:nvPicPr>
          <p:cNvPr id="15" name="Grafik 14">
            <a:extLst>
              <a:ext uri="{FF2B5EF4-FFF2-40B4-BE49-F238E27FC236}">
                <a16:creationId xmlns:a16="http://schemas.microsoft.com/office/drawing/2014/main" id="{B0A633AA-DE0E-4259-B4B7-FA8CB2093B12}"/>
              </a:ext>
            </a:extLst>
          </p:cNvPr>
          <p:cNvPicPr>
            <a:picLocks noChangeAspect="1"/>
          </p:cNvPicPr>
          <p:nvPr/>
        </p:nvPicPr>
        <p:blipFill>
          <a:blip r:embed="rId3"/>
          <a:stretch>
            <a:fillRect/>
          </a:stretch>
        </p:blipFill>
        <p:spPr>
          <a:xfrm>
            <a:off x="1762560" y="2032652"/>
            <a:ext cx="1346198" cy="1346198"/>
          </a:xfrm>
          <a:prstGeom prst="rect">
            <a:avLst/>
          </a:prstGeom>
          <a:ln w="19050">
            <a:solidFill>
              <a:schemeClr val="tx1"/>
            </a:solidFill>
          </a:ln>
        </p:spPr>
      </p:pic>
      <p:pic>
        <p:nvPicPr>
          <p:cNvPr id="16" name="Grafik 15">
            <a:extLst>
              <a:ext uri="{FF2B5EF4-FFF2-40B4-BE49-F238E27FC236}">
                <a16:creationId xmlns:a16="http://schemas.microsoft.com/office/drawing/2014/main" id="{11028F78-9F2B-4B77-B1D4-AB501602BBDE}"/>
              </a:ext>
            </a:extLst>
          </p:cNvPr>
          <p:cNvPicPr>
            <a:picLocks noChangeAspect="1"/>
          </p:cNvPicPr>
          <p:nvPr/>
        </p:nvPicPr>
        <p:blipFill>
          <a:blip r:embed="rId3"/>
          <a:stretch>
            <a:fillRect/>
          </a:stretch>
        </p:blipFill>
        <p:spPr>
          <a:xfrm>
            <a:off x="2549711" y="2868004"/>
            <a:ext cx="1346198" cy="1346198"/>
          </a:xfrm>
          <a:prstGeom prst="rect">
            <a:avLst/>
          </a:prstGeom>
          <a:ln w="19050">
            <a:solidFill>
              <a:schemeClr val="tx1"/>
            </a:solidFill>
          </a:ln>
        </p:spPr>
      </p:pic>
      <p:pic>
        <p:nvPicPr>
          <p:cNvPr id="17" name="Grafik 16">
            <a:extLst>
              <a:ext uri="{FF2B5EF4-FFF2-40B4-BE49-F238E27FC236}">
                <a16:creationId xmlns:a16="http://schemas.microsoft.com/office/drawing/2014/main" id="{2D45BCB9-889E-4DB2-94A6-74831002973B}"/>
              </a:ext>
            </a:extLst>
          </p:cNvPr>
          <p:cNvPicPr>
            <a:picLocks noChangeAspect="1"/>
          </p:cNvPicPr>
          <p:nvPr/>
        </p:nvPicPr>
        <p:blipFill>
          <a:blip r:embed="rId3"/>
          <a:stretch>
            <a:fillRect/>
          </a:stretch>
        </p:blipFill>
        <p:spPr>
          <a:xfrm>
            <a:off x="3243602" y="3357573"/>
            <a:ext cx="1346198" cy="1346198"/>
          </a:xfrm>
          <a:prstGeom prst="rect">
            <a:avLst/>
          </a:prstGeom>
          <a:ln w="19050">
            <a:solidFill>
              <a:schemeClr val="tx1"/>
            </a:solidFill>
          </a:ln>
        </p:spPr>
      </p:pic>
      <p:pic>
        <p:nvPicPr>
          <p:cNvPr id="18" name="Grafik 17">
            <a:extLst>
              <a:ext uri="{FF2B5EF4-FFF2-40B4-BE49-F238E27FC236}">
                <a16:creationId xmlns:a16="http://schemas.microsoft.com/office/drawing/2014/main" id="{3FCDA452-0721-4309-825E-B5CF88339BD6}"/>
              </a:ext>
            </a:extLst>
          </p:cNvPr>
          <p:cNvPicPr>
            <a:picLocks noChangeAspect="1"/>
          </p:cNvPicPr>
          <p:nvPr/>
        </p:nvPicPr>
        <p:blipFill>
          <a:blip r:embed="rId3"/>
          <a:stretch>
            <a:fillRect/>
          </a:stretch>
        </p:blipFill>
        <p:spPr>
          <a:xfrm>
            <a:off x="2011397" y="4268147"/>
            <a:ext cx="1346198" cy="1346198"/>
          </a:xfrm>
          <a:prstGeom prst="rect">
            <a:avLst/>
          </a:prstGeom>
          <a:ln w="19050">
            <a:solidFill>
              <a:schemeClr val="tx1"/>
            </a:solidFill>
          </a:ln>
        </p:spPr>
      </p:pic>
      <p:pic>
        <p:nvPicPr>
          <p:cNvPr id="19" name="Grafik 18">
            <a:extLst>
              <a:ext uri="{FF2B5EF4-FFF2-40B4-BE49-F238E27FC236}">
                <a16:creationId xmlns:a16="http://schemas.microsoft.com/office/drawing/2014/main" id="{AAF77CE5-D340-4320-B701-7BB40C013A1E}"/>
              </a:ext>
            </a:extLst>
          </p:cNvPr>
          <p:cNvPicPr>
            <a:picLocks noChangeAspect="1"/>
          </p:cNvPicPr>
          <p:nvPr/>
        </p:nvPicPr>
        <p:blipFill>
          <a:blip r:embed="rId3"/>
          <a:stretch>
            <a:fillRect/>
          </a:stretch>
        </p:blipFill>
        <p:spPr>
          <a:xfrm>
            <a:off x="4051545" y="2415962"/>
            <a:ext cx="1346198" cy="1346198"/>
          </a:xfrm>
          <a:prstGeom prst="rect">
            <a:avLst/>
          </a:prstGeom>
          <a:ln w="19050">
            <a:solidFill>
              <a:schemeClr val="tx1"/>
            </a:solidFill>
          </a:ln>
        </p:spPr>
      </p:pic>
      <p:pic>
        <p:nvPicPr>
          <p:cNvPr id="20" name="Grafik 19">
            <a:extLst>
              <a:ext uri="{FF2B5EF4-FFF2-40B4-BE49-F238E27FC236}">
                <a16:creationId xmlns:a16="http://schemas.microsoft.com/office/drawing/2014/main" id="{3EAA9572-D886-485F-91C6-DFAC303A358B}"/>
              </a:ext>
            </a:extLst>
          </p:cNvPr>
          <p:cNvPicPr>
            <a:picLocks noChangeAspect="1"/>
          </p:cNvPicPr>
          <p:nvPr/>
        </p:nvPicPr>
        <p:blipFill>
          <a:blip r:embed="rId3"/>
          <a:stretch>
            <a:fillRect/>
          </a:stretch>
        </p:blipFill>
        <p:spPr>
          <a:xfrm>
            <a:off x="3108758" y="4763460"/>
            <a:ext cx="1346198" cy="1346198"/>
          </a:xfrm>
          <a:prstGeom prst="rect">
            <a:avLst/>
          </a:prstGeom>
          <a:ln w="19050">
            <a:solidFill>
              <a:schemeClr val="tx1"/>
            </a:solidFill>
          </a:ln>
        </p:spPr>
      </p:pic>
      <p:pic>
        <p:nvPicPr>
          <p:cNvPr id="21" name="Grafik 20">
            <a:extLst>
              <a:ext uri="{FF2B5EF4-FFF2-40B4-BE49-F238E27FC236}">
                <a16:creationId xmlns:a16="http://schemas.microsoft.com/office/drawing/2014/main" id="{87772C51-14E0-40F6-BC06-E00AA655F2BF}"/>
              </a:ext>
            </a:extLst>
          </p:cNvPr>
          <p:cNvPicPr>
            <a:picLocks noChangeAspect="1"/>
          </p:cNvPicPr>
          <p:nvPr/>
        </p:nvPicPr>
        <p:blipFill>
          <a:blip r:embed="rId3"/>
          <a:stretch>
            <a:fillRect/>
          </a:stretch>
        </p:blipFill>
        <p:spPr>
          <a:xfrm>
            <a:off x="3732031" y="4312948"/>
            <a:ext cx="1346198" cy="1346198"/>
          </a:xfrm>
          <a:prstGeom prst="rect">
            <a:avLst/>
          </a:prstGeom>
          <a:ln w="19050">
            <a:solidFill>
              <a:schemeClr val="tx1"/>
            </a:solidFill>
          </a:ln>
        </p:spPr>
      </p:pic>
      <p:sp>
        <p:nvSpPr>
          <p:cNvPr id="33" name="Rechteck 32">
            <a:extLst>
              <a:ext uri="{FF2B5EF4-FFF2-40B4-BE49-F238E27FC236}">
                <a16:creationId xmlns:a16="http://schemas.microsoft.com/office/drawing/2014/main" id="{CEE87B30-402F-4C88-A7F5-C561C2572657}"/>
              </a:ext>
            </a:extLst>
          </p:cNvPr>
          <p:cNvSpPr/>
          <p:nvPr/>
        </p:nvSpPr>
        <p:spPr>
          <a:xfrm>
            <a:off x="8852277" y="4876799"/>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Rechteck 33">
            <a:extLst>
              <a:ext uri="{FF2B5EF4-FFF2-40B4-BE49-F238E27FC236}">
                <a16:creationId xmlns:a16="http://schemas.microsoft.com/office/drawing/2014/main" id="{CA748A74-EE93-4862-9CFA-9B648E6F43D1}"/>
              </a:ext>
            </a:extLst>
          </p:cNvPr>
          <p:cNvSpPr/>
          <p:nvPr/>
        </p:nvSpPr>
        <p:spPr>
          <a:xfrm>
            <a:off x="8852277" y="4795835"/>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Rechteck 34">
            <a:extLst>
              <a:ext uri="{FF2B5EF4-FFF2-40B4-BE49-F238E27FC236}">
                <a16:creationId xmlns:a16="http://schemas.microsoft.com/office/drawing/2014/main" id="{CAE298FB-B273-4237-A767-9A716F6C7070}"/>
              </a:ext>
            </a:extLst>
          </p:cNvPr>
          <p:cNvSpPr/>
          <p:nvPr/>
        </p:nvSpPr>
        <p:spPr>
          <a:xfrm>
            <a:off x="8852277" y="4709321"/>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99547595-6F3D-4B92-9EE6-B300CF61BFE0}"/>
              </a:ext>
            </a:extLst>
          </p:cNvPr>
          <p:cNvSpPr/>
          <p:nvPr/>
        </p:nvSpPr>
        <p:spPr>
          <a:xfrm>
            <a:off x="8850688" y="4622807"/>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622B9DD-1E6F-472B-81C7-B44018510D09}"/>
              </a:ext>
            </a:extLst>
          </p:cNvPr>
          <p:cNvSpPr/>
          <p:nvPr/>
        </p:nvSpPr>
        <p:spPr>
          <a:xfrm>
            <a:off x="8850688" y="4531522"/>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810ED108-3571-4A78-B129-E8B453B9C4D6}"/>
              </a:ext>
            </a:extLst>
          </p:cNvPr>
          <p:cNvSpPr/>
          <p:nvPr/>
        </p:nvSpPr>
        <p:spPr>
          <a:xfrm>
            <a:off x="8850687" y="4445398"/>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DADE7A9A-6173-424B-94A7-7B6F699A9507}"/>
              </a:ext>
            </a:extLst>
          </p:cNvPr>
          <p:cNvSpPr/>
          <p:nvPr/>
        </p:nvSpPr>
        <p:spPr>
          <a:xfrm>
            <a:off x="8850686" y="4358494"/>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0DB27209-BC33-4DDE-B61E-0F6248063A80}"/>
              </a:ext>
            </a:extLst>
          </p:cNvPr>
          <p:cNvSpPr/>
          <p:nvPr/>
        </p:nvSpPr>
        <p:spPr>
          <a:xfrm>
            <a:off x="8850685" y="4269595"/>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6DC57429-0E6A-4D77-8590-8ACB71542829}"/>
              </a:ext>
            </a:extLst>
          </p:cNvPr>
          <p:cNvSpPr/>
          <p:nvPr/>
        </p:nvSpPr>
        <p:spPr>
          <a:xfrm>
            <a:off x="8850685" y="4180696"/>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E778BE8A-9F66-4BA8-A41F-69A9C85A06F9}"/>
              </a:ext>
            </a:extLst>
          </p:cNvPr>
          <p:cNvSpPr/>
          <p:nvPr/>
        </p:nvSpPr>
        <p:spPr>
          <a:xfrm>
            <a:off x="8850684" y="4094572"/>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BA26BBC5-1E63-432F-9FFF-089083962CDE}"/>
              </a:ext>
            </a:extLst>
          </p:cNvPr>
          <p:cNvSpPr/>
          <p:nvPr/>
        </p:nvSpPr>
        <p:spPr>
          <a:xfrm>
            <a:off x="8850683" y="4007668"/>
            <a:ext cx="161925" cy="809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Textfeld 43">
            <a:extLst>
              <a:ext uri="{FF2B5EF4-FFF2-40B4-BE49-F238E27FC236}">
                <a16:creationId xmlns:a16="http://schemas.microsoft.com/office/drawing/2014/main" id="{37649EA3-FD1E-4E3D-A246-CBF54072BB91}"/>
              </a:ext>
            </a:extLst>
          </p:cNvPr>
          <p:cNvSpPr txBox="1"/>
          <p:nvPr/>
        </p:nvSpPr>
        <p:spPr>
          <a:xfrm>
            <a:off x="6224024" y="5602507"/>
            <a:ext cx="5253317" cy="830997"/>
          </a:xfrm>
          <a:prstGeom prst="rect">
            <a:avLst/>
          </a:prstGeom>
          <a:noFill/>
        </p:spPr>
        <p:txBody>
          <a:bodyPr wrap="square" rtlCol="0">
            <a:spAutoFit/>
          </a:bodyPr>
          <a:lstStyle/>
          <a:p>
            <a:r>
              <a:rPr lang="de-DE" sz="2400"/>
              <a:t>In einem Spektrum zählen wir im Prinzip die Zahl der Emissionen/Absorptionen.</a:t>
            </a:r>
          </a:p>
        </p:txBody>
      </p:sp>
    </p:spTree>
    <p:extLst>
      <p:ext uri="{BB962C8B-B14F-4D97-AF65-F5344CB8AC3E}">
        <p14:creationId xmlns:p14="http://schemas.microsoft.com/office/powerpoint/2010/main" val="3104213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Wolke 26">
            <a:extLst>
              <a:ext uri="{FF2B5EF4-FFF2-40B4-BE49-F238E27FC236}">
                <a16:creationId xmlns:a16="http://schemas.microsoft.com/office/drawing/2014/main" id="{68469A09-695A-4F91-8246-943916ECA6D3}"/>
              </a:ext>
            </a:extLst>
          </p:cNvPr>
          <p:cNvSpPr/>
          <p:nvPr/>
        </p:nvSpPr>
        <p:spPr>
          <a:xfrm>
            <a:off x="722538" y="1680998"/>
            <a:ext cx="4553590"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p:txBody>
          <a:bodyPr/>
          <a:lstStyle/>
          <a:p>
            <a:r>
              <a:rPr lang="de-DE"/>
              <a:t>Viele Emissionen ergeben ein Spektrum</a:t>
            </a:r>
          </a:p>
        </p:txBody>
      </p:sp>
      <p:pic>
        <p:nvPicPr>
          <p:cNvPr id="5" name="Grafik 4">
            <a:extLst>
              <a:ext uri="{FF2B5EF4-FFF2-40B4-BE49-F238E27FC236}">
                <a16:creationId xmlns:a16="http://schemas.microsoft.com/office/drawing/2014/main" id="{AE6988FF-AB16-4A91-B4F3-6C947184798F}"/>
              </a:ext>
            </a:extLst>
          </p:cNvPr>
          <p:cNvPicPr>
            <a:picLocks noChangeAspect="1"/>
          </p:cNvPicPr>
          <p:nvPr/>
        </p:nvPicPr>
        <p:blipFill>
          <a:blip r:embed="rId2"/>
          <a:stretch>
            <a:fillRect/>
          </a:stretch>
        </p:blipFill>
        <p:spPr>
          <a:xfrm>
            <a:off x="4588079" y="2278506"/>
            <a:ext cx="381910" cy="381910"/>
          </a:xfrm>
          <a:prstGeom prst="rect">
            <a:avLst/>
          </a:prstGeom>
          <a:ln w="19050">
            <a:solidFill>
              <a:schemeClr val="tx1"/>
            </a:solidFill>
          </a:ln>
        </p:spPr>
      </p:pic>
      <p:pic>
        <p:nvPicPr>
          <p:cNvPr id="12" name="Grafik 11">
            <a:extLst>
              <a:ext uri="{FF2B5EF4-FFF2-40B4-BE49-F238E27FC236}">
                <a16:creationId xmlns:a16="http://schemas.microsoft.com/office/drawing/2014/main" id="{320D7BD6-C2E8-4E62-B4DB-F6872CBAE9B8}"/>
              </a:ext>
            </a:extLst>
          </p:cNvPr>
          <p:cNvPicPr>
            <a:picLocks noChangeAspect="1"/>
          </p:cNvPicPr>
          <p:nvPr/>
        </p:nvPicPr>
        <p:blipFill>
          <a:blip r:embed="rId2"/>
          <a:stretch>
            <a:fillRect/>
          </a:stretch>
        </p:blipFill>
        <p:spPr>
          <a:xfrm>
            <a:off x="2523119" y="2561688"/>
            <a:ext cx="381910" cy="381910"/>
          </a:xfrm>
          <a:prstGeom prst="rect">
            <a:avLst/>
          </a:prstGeom>
          <a:ln w="19050">
            <a:solidFill>
              <a:schemeClr val="tx1"/>
            </a:solidFill>
          </a:ln>
        </p:spPr>
      </p:pic>
      <p:pic>
        <p:nvPicPr>
          <p:cNvPr id="13" name="Grafik 12">
            <a:extLst>
              <a:ext uri="{FF2B5EF4-FFF2-40B4-BE49-F238E27FC236}">
                <a16:creationId xmlns:a16="http://schemas.microsoft.com/office/drawing/2014/main" id="{3A11031E-2A22-4815-BFC2-06AB878876F6}"/>
              </a:ext>
            </a:extLst>
          </p:cNvPr>
          <p:cNvPicPr>
            <a:picLocks noChangeAspect="1"/>
          </p:cNvPicPr>
          <p:nvPr/>
        </p:nvPicPr>
        <p:blipFill>
          <a:blip r:embed="rId2"/>
          <a:stretch>
            <a:fillRect/>
          </a:stretch>
        </p:blipFill>
        <p:spPr>
          <a:xfrm>
            <a:off x="782537" y="2501171"/>
            <a:ext cx="381910" cy="381910"/>
          </a:xfrm>
          <a:prstGeom prst="rect">
            <a:avLst/>
          </a:prstGeom>
          <a:ln w="19050">
            <a:solidFill>
              <a:schemeClr val="tx1"/>
            </a:solidFill>
          </a:ln>
        </p:spPr>
      </p:pic>
      <p:pic>
        <p:nvPicPr>
          <p:cNvPr id="15" name="Grafik 14">
            <a:extLst>
              <a:ext uri="{FF2B5EF4-FFF2-40B4-BE49-F238E27FC236}">
                <a16:creationId xmlns:a16="http://schemas.microsoft.com/office/drawing/2014/main" id="{B0A633AA-DE0E-4259-B4B7-FA8CB2093B12}"/>
              </a:ext>
            </a:extLst>
          </p:cNvPr>
          <p:cNvPicPr>
            <a:picLocks noChangeAspect="1"/>
          </p:cNvPicPr>
          <p:nvPr/>
        </p:nvPicPr>
        <p:blipFill>
          <a:blip r:embed="rId2"/>
          <a:stretch>
            <a:fillRect/>
          </a:stretch>
        </p:blipFill>
        <p:spPr>
          <a:xfrm>
            <a:off x="1224445" y="2300795"/>
            <a:ext cx="381910" cy="381910"/>
          </a:xfrm>
          <a:prstGeom prst="rect">
            <a:avLst/>
          </a:prstGeom>
          <a:ln w="19050">
            <a:solidFill>
              <a:schemeClr val="tx1"/>
            </a:solidFill>
          </a:ln>
        </p:spPr>
      </p:pic>
      <p:pic>
        <p:nvPicPr>
          <p:cNvPr id="16" name="Grafik 15">
            <a:extLst>
              <a:ext uri="{FF2B5EF4-FFF2-40B4-BE49-F238E27FC236}">
                <a16:creationId xmlns:a16="http://schemas.microsoft.com/office/drawing/2014/main" id="{11028F78-9F2B-4B77-B1D4-AB501602BBDE}"/>
              </a:ext>
            </a:extLst>
          </p:cNvPr>
          <p:cNvPicPr>
            <a:picLocks noChangeAspect="1"/>
          </p:cNvPicPr>
          <p:nvPr/>
        </p:nvPicPr>
        <p:blipFill>
          <a:blip r:embed="rId2"/>
          <a:stretch>
            <a:fillRect/>
          </a:stretch>
        </p:blipFill>
        <p:spPr>
          <a:xfrm>
            <a:off x="2083218" y="2312318"/>
            <a:ext cx="381910" cy="381910"/>
          </a:xfrm>
          <a:prstGeom prst="rect">
            <a:avLst/>
          </a:prstGeom>
          <a:ln w="19050">
            <a:solidFill>
              <a:schemeClr val="tx1"/>
            </a:solidFill>
          </a:ln>
        </p:spPr>
      </p:pic>
      <p:pic>
        <p:nvPicPr>
          <p:cNvPr id="17" name="Grafik 16">
            <a:extLst>
              <a:ext uri="{FF2B5EF4-FFF2-40B4-BE49-F238E27FC236}">
                <a16:creationId xmlns:a16="http://schemas.microsoft.com/office/drawing/2014/main" id="{2D45BCB9-889E-4DB2-94A6-74831002973B}"/>
              </a:ext>
            </a:extLst>
          </p:cNvPr>
          <p:cNvPicPr>
            <a:picLocks noChangeAspect="1"/>
          </p:cNvPicPr>
          <p:nvPr/>
        </p:nvPicPr>
        <p:blipFill>
          <a:blip r:embed="rId2"/>
          <a:stretch>
            <a:fillRect/>
          </a:stretch>
        </p:blipFill>
        <p:spPr>
          <a:xfrm>
            <a:off x="2963020" y="2339657"/>
            <a:ext cx="381910" cy="381910"/>
          </a:xfrm>
          <a:prstGeom prst="rect">
            <a:avLst/>
          </a:prstGeom>
          <a:ln w="19050">
            <a:solidFill>
              <a:schemeClr val="tx1"/>
            </a:solidFill>
          </a:ln>
        </p:spPr>
      </p:pic>
      <p:pic>
        <p:nvPicPr>
          <p:cNvPr id="18" name="Grafik 17">
            <a:extLst>
              <a:ext uri="{FF2B5EF4-FFF2-40B4-BE49-F238E27FC236}">
                <a16:creationId xmlns:a16="http://schemas.microsoft.com/office/drawing/2014/main" id="{3FCDA452-0721-4309-825E-B5CF88339BD6}"/>
              </a:ext>
            </a:extLst>
          </p:cNvPr>
          <p:cNvPicPr>
            <a:picLocks noChangeAspect="1"/>
          </p:cNvPicPr>
          <p:nvPr/>
        </p:nvPicPr>
        <p:blipFill>
          <a:blip r:embed="rId2"/>
          <a:stretch>
            <a:fillRect/>
          </a:stretch>
        </p:blipFill>
        <p:spPr>
          <a:xfrm>
            <a:off x="4200141" y="2539354"/>
            <a:ext cx="381910" cy="381910"/>
          </a:xfrm>
          <a:prstGeom prst="rect">
            <a:avLst/>
          </a:prstGeom>
          <a:ln w="19050">
            <a:solidFill>
              <a:schemeClr val="tx1"/>
            </a:solidFill>
          </a:ln>
        </p:spPr>
      </p:pic>
      <p:pic>
        <p:nvPicPr>
          <p:cNvPr id="19" name="Grafik 18">
            <a:extLst>
              <a:ext uri="{FF2B5EF4-FFF2-40B4-BE49-F238E27FC236}">
                <a16:creationId xmlns:a16="http://schemas.microsoft.com/office/drawing/2014/main" id="{AAF77CE5-D340-4320-B701-7BB40C013A1E}"/>
              </a:ext>
            </a:extLst>
          </p:cNvPr>
          <p:cNvPicPr>
            <a:picLocks noChangeAspect="1"/>
          </p:cNvPicPr>
          <p:nvPr/>
        </p:nvPicPr>
        <p:blipFill>
          <a:blip r:embed="rId2"/>
          <a:stretch>
            <a:fillRect/>
          </a:stretch>
        </p:blipFill>
        <p:spPr>
          <a:xfrm>
            <a:off x="1687747" y="2469461"/>
            <a:ext cx="381910" cy="381910"/>
          </a:xfrm>
          <a:prstGeom prst="rect">
            <a:avLst/>
          </a:prstGeom>
          <a:ln w="19050">
            <a:solidFill>
              <a:schemeClr val="tx1"/>
            </a:solidFill>
          </a:ln>
        </p:spPr>
      </p:pic>
      <p:pic>
        <p:nvPicPr>
          <p:cNvPr id="20" name="Grafik 19">
            <a:extLst>
              <a:ext uri="{FF2B5EF4-FFF2-40B4-BE49-F238E27FC236}">
                <a16:creationId xmlns:a16="http://schemas.microsoft.com/office/drawing/2014/main" id="{3EAA9572-D886-485F-91C6-DFAC303A358B}"/>
              </a:ext>
            </a:extLst>
          </p:cNvPr>
          <p:cNvPicPr>
            <a:picLocks noChangeAspect="1"/>
          </p:cNvPicPr>
          <p:nvPr/>
        </p:nvPicPr>
        <p:blipFill>
          <a:blip r:embed="rId2"/>
          <a:stretch>
            <a:fillRect/>
          </a:stretch>
        </p:blipFill>
        <p:spPr>
          <a:xfrm>
            <a:off x="3785121" y="2300795"/>
            <a:ext cx="381910" cy="381910"/>
          </a:xfrm>
          <a:prstGeom prst="rect">
            <a:avLst/>
          </a:prstGeom>
          <a:ln w="19050">
            <a:solidFill>
              <a:schemeClr val="tx1"/>
            </a:solidFill>
          </a:ln>
        </p:spPr>
      </p:pic>
      <p:pic>
        <p:nvPicPr>
          <p:cNvPr id="21" name="Grafik 20">
            <a:extLst>
              <a:ext uri="{FF2B5EF4-FFF2-40B4-BE49-F238E27FC236}">
                <a16:creationId xmlns:a16="http://schemas.microsoft.com/office/drawing/2014/main" id="{87772C51-14E0-40F6-BC06-E00AA655F2BF}"/>
              </a:ext>
            </a:extLst>
          </p:cNvPr>
          <p:cNvPicPr>
            <a:picLocks noChangeAspect="1"/>
          </p:cNvPicPr>
          <p:nvPr/>
        </p:nvPicPr>
        <p:blipFill>
          <a:blip r:embed="rId2"/>
          <a:stretch>
            <a:fillRect/>
          </a:stretch>
        </p:blipFill>
        <p:spPr>
          <a:xfrm>
            <a:off x="3378040" y="2491750"/>
            <a:ext cx="381910" cy="381910"/>
          </a:xfrm>
          <a:prstGeom prst="rect">
            <a:avLst/>
          </a:prstGeom>
          <a:ln w="19050">
            <a:solidFill>
              <a:schemeClr val="tx1"/>
            </a:solidFill>
          </a:ln>
        </p:spPr>
      </p:pic>
      <p:sp>
        <p:nvSpPr>
          <p:cNvPr id="44" name="Textfeld 43">
            <a:extLst>
              <a:ext uri="{FF2B5EF4-FFF2-40B4-BE49-F238E27FC236}">
                <a16:creationId xmlns:a16="http://schemas.microsoft.com/office/drawing/2014/main" id="{37649EA3-FD1E-4E3D-A246-CBF54072BB91}"/>
              </a:ext>
            </a:extLst>
          </p:cNvPr>
          <p:cNvSpPr txBox="1"/>
          <p:nvPr/>
        </p:nvSpPr>
        <p:spPr>
          <a:xfrm>
            <a:off x="6404999" y="5777287"/>
            <a:ext cx="5253317" cy="830997"/>
          </a:xfrm>
          <a:prstGeom prst="rect">
            <a:avLst/>
          </a:prstGeom>
          <a:noFill/>
        </p:spPr>
        <p:txBody>
          <a:bodyPr wrap="square" rtlCol="0">
            <a:spAutoFit/>
          </a:bodyPr>
          <a:lstStyle/>
          <a:p>
            <a:r>
              <a:rPr lang="de-DE" sz="2400"/>
              <a:t>Die Intensität wird damit auch zu einem Maß für die Häufigkeit („Säulendichte“).</a:t>
            </a:r>
          </a:p>
        </p:txBody>
      </p:sp>
      <p:sp>
        <p:nvSpPr>
          <p:cNvPr id="29" name="Freeform 10">
            <a:extLst>
              <a:ext uri="{FF2B5EF4-FFF2-40B4-BE49-F238E27FC236}">
                <a16:creationId xmlns:a16="http://schemas.microsoft.com/office/drawing/2014/main" id="{239AF685-40AE-49F6-B69F-5B629CD322DE}"/>
              </a:ext>
            </a:extLst>
          </p:cNvPr>
          <p:cNvSpPr>
            <a:spLocks/>
          </p:cNvSpPr>
          <p:nvPr/>
        </p:nvSpPr>
        <p:spPr bwMode="auto">
          <a:xfrm>
            <a:off x="5799428" y="2407181"/>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0" name="Wolke 29">
            <a:extLst>
              <a:ext uri="{FF2B5EF4-FFF2-40B4-BE49-F238E27FC236}">
                <a16:creationId xmlns:a16="http://schemas.microsoft.com/office/drawing/2014/main" id="{2358A00E-7714-440E-B173-23C3558E3987}"/>
              </a:ext>
            </a:extLst>
          </p:cNvPr>
          <p:cNvSpPr/>
          <p:nvPr/>
        </p:nvSpPr>
        <p:spPr>
          <a:xfrm>
            <a:off x="1687747" y="3949212"/>
            <a:ext cx="2975178" cy="21336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1" name="Grafik 30">
            <a:extLst>
              <a:ext uri="{FF2B5EF4-FFF2-40B4-BE49-F238E27FC236}">
                <a16:creationId xmlns:a16="http://schemas.microsoft.com/office/drawing/2014/main" id="{EB079A9B-0290-45D2-AD1D-662A9A213C78}"/>
              </a:ext>
            </a:extLst>
          </p:cNvPr>
          <p:cNvPicPr>
            <a:picLocks noChangeAspect="1"/>
          </p:cNvPicPr>
          <p:nvPr/>
        </p:nvPicPr>
        <p:blipFill>
          <a:blip r:embed="rId2"/>
          <a:stretch>
            <a:fillRect/>
          </a:stretch>
        </p:blipFill>
        <p:spPr>
          <a:xfrm>
            <a:off x="4147947" y="4734256"/>
            <a:ext cx="381910" cy="381910"/>
          </a:xfrm>
          <a:prstGeom prst="rect">
            <a:avLst/>
          </a:prstGeom>
          <a:ln w="19050">
            <a:solidFill>
              <a:schemeClr val="tx1"/>
            </a:solidFill>
          </a:ln>
        </p:spPr>
      </p:pic>
      <p:pic>
        <p:nvPicPr>
          <p:cNvPr id="32" name="Grafik 31">
            <a:extLst>
              <a:ext uri="{FF2B5EF4-FFF2-40B4-BE49-F238E27FC236}">
                <a16:creationId xmlns:a16="http://schemas.microsoft.com/office/drawing/2014/main" id="{F5DF4847-3E2A-4975-ADD5-D685F4AE5231}"/>
              </a:ext>
            </a:extLst>
          </p:cNvPr>
          <p:cNvPicPr>
            <a:picLocks noChangeAspect="1"/>
          </p:cNvPicPr>
          <p:nvPr/>
        </p:nvPicPr>
        <p:blipFill>
          <a:blip r:embed="rId2"/>
          <a:stretch>
            <a:fillRect/>
          </a:stretch>
        </p:blipFill>
        <p:spPr>
          <a:xfrm>
            <a:off x="3179751" y="4706467"/>
            <a:ext cx="381910" cy="381910"/>
          </a:xfrm>
          <a:prstGeom prst="rect">
            <a:avLst/>
          </a:prstGeom>
          <a:ln w="19050">
            <a:solidFill>
              <a:schemeClr val="tx1"/>
            </a:solidFill>
          </a:ln>
        </p:spPr>
      </p:pic>
      <p:pic>
        <p:nvPicPr>
          <p:cNvPr id="46" name="Grafik 45">
            <a:extLst>
              <a:ext uri="{FF2B5EF4-FFF2-40B4-BE49-F238E27FC236}">
                <a16:creationId xmlns:a16="http://schemas.microsoft.com/office/drawing/2014/main" id="{8A9924BF-E001-4C9F-9875-53AF35C011DD}"/>
              </a:ext>
            </a:extLst>
          </p:cNvPr>
          <p:cNvPicPr>
            <a:picLocks noChangeAspect="1"/>
          </p:cNvPicPr>
          <p:nvPr/>
        </p:nvPicPr>
        <p:blipFill>
          <a:blip r:embed="rId2"/>
          <a:stretch>
            <a:fillRect/>
          </a:stretch>
        </p:blipFill>
        <p:spPr>
          <a:xfrm>
            <a:off x="2047099" y="4726183"/>
            <a:ext cx="381910" cy="381910"/>
          </a:xfrm>
          <a:prstGeom prst="rect">
            <a:avLst/>
          </a:prstGeom>
          <a:ln w="19050">
            <a:solidFill>
              <a:schemeClr val="tx1"/>
            </a:solidFill>
          </a:ln>
        </p:spPr>
      </p:pic>
      <p:pic>
        <p:nvPicPr>
          <p:cNvPr id="50" name="Grafik 49">
            <a:extLst>
              <a:ext uri="{FF2B5EF4-FFF2-40B4-BE49-F238E27FC236}">
                <a16:creationId xmlns:a16="http://schemas.microsoft.com/office/drawing/2014/main" id="{6D8C8830-9682-4F3B-82CF-9BFD966688A5}"/>
              </a:ext>
            </a:extLst>
          </p:cNvPr>
          <p:cNvPicPr>
            <a:picLocks noChangeAspect="1"/>
          </p:cNvPicPr>
          <p:nvPr/>
        </p:nvPicPr>
        <p:blipFill>
          <a:blip r:embed="rId2"/>
          <a:stretch>
            <a:fillRect/>
          </a:stretch>
        </p:blipFill>
        <p:spPr>
          <a:xfrm>
            <a:off x="2679256" y="4545084"/>
            <a:ext cx="381910" cy="381910"/>
          </a:xfrm>
          <a:prstGeom prst="rect">
            <a:avLst/>
          </a:prstGeom>
          <a:ln w="19050">
            <a:solidFill>
              <a:schemeClr val="tx1"/>
            </a:solidFill>
          </a:ln>
        </p:spPr>
      </p:pic>
      <p:pic>
        <p:nvPicPr>
          <p:cNvPr id="51" name="Grafik 50">
            <a:extLst>
              <a:ext uri="{FF2B5EF4-FFF2-40B4-BE49-F238E27FC236}">
                <a16:creationId xmlns:a16="http://schemas.microsoft.com/office/drawing/2014/main" id="{86167E32-2341-4E11-9686-25348D3887A2}"/>
              </a:ext>
            </a:extLst>
          </p:cNvPr>
          <p:cNvPicPr>
            <a:picLocks noChangeAspect="1"/>
          </p:cNvPicPr>
          <p:nvPr/>
        </p:nvPicPr>
        <p:blipFill>
          <a:blip r:embed="rId2"/>
          <a:stretch>
            <a:fillRect/>
          </a:stretch>
        </p:blipFill>
        <p:spPr>
          <a:xfrm>
            <a:off x="3637918" y="4535228"/>
            <a:ext cx="381910" cy="381910"/>
          </a:xfrm>
          <a:prstGeom prst="rect">
            <a:avLst/>
          </a:prstGeom>
          <a:ln w="19050">
            <a:solidFill>
              <a:schemeClr val="tx1"/>
            </a:solidFill>
          </a:ln>
        </p:spPr>
      </p:pic>
      <p:sp>
        <p:nvSpPr>
          <p:cNvPr id="66" name="Freeform 10">
            <a:extLst>
              <a:ext uri="{FF2B5EF4-FFF2-40B4-BE49-F238E27FC236}">
                <a16:creationId xmlns:a16="http://schemas.microsoft.com/office/drawing/2014/main" id="{E663B4F2-EBCA-41F9-8055-424E9E49E7B1}"/>
              </a:ext>
            </a:extLst>
          </p:cNvPr>
          <p:cNvSpPr>
            <a:spLocks/>
          </p:cNvSpPr>
          <p:nvPr/>
        </p:nvSpPr>
        <p:spPr bwMode="auto">
          <a:xfrm>
            <a:off x="5799428" y="467539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6" name="Gruppieren 5">
            <a:extLst>
              <a:ext uri="{FF2B5EF4-FFF2-40B4-BE49-F238E27FC236}">
                <a16:creationId xmlns:a16="http://schemas.microsoft.com/office/drawing/2014/main" id="{D1D20E15-D92D-4876-ADE3-C9E39C5A57B5}"/>
              </a:ext>
            </a:extLst>
          </p:cNvPr>
          <p:cNvGrpSpPr/>
          <p:nvPr/>
        </p:nvGrpSpPr>
        <p:grpSpPr>
          <a:xfrm>
            <a:off x="8515350" y="3624792"/>
            <a:ext cx="3047241" cy="1997638"/>
            <a:chOff x="9445915" y="4234830"/>
            <a:chExt cx="2116676" cy="1387600"/>
          </a:xfrm>
        </p:grpSpPr>
        <p:pic>
          <p:nvPicPr>
            <p:cNvPr id="54" name="Grafik 53">
              <a:extLst>
                <a:ext uri="{FF2B5EF4-FFF2-40B4-BE49-F238E27FC236}">
                  <a16:creationId xmlns:a16="http://schemas.microsoft.com/office/drawing/2014/main" id="{D59237AA-3E15-4769-8AD1-20C6BC94BA5A}"/>
                </a:ext>
              </a:extLst>
            </p:cNvPr>
            <p:cNvPicPr>
              <a:picLocks noChangeAspect="1"/>
            </p:cNvPicPr>
            <p:nvPr/>
          </p:nvPicPr>
          <p:blipFill>
            <a:blip r:embed="rId3"/>
            <a:stretch>
              <a:fillRect/>
            </a:stretch>
          </p:blipFill>
          <p:spPr>
            <a:xfrm>
              <a:off x="9445915" y="4234830"/>
              <a:ext cx="2116676" cy="1387600"/>
            </a:xfrm>
            <a:prstGeom prst="rect">
              <a:avLst/>
            </a:prstGeom>
          </p:spPr>
        </p:pic>
        <p:sp>
          <p:nvSpPr>
            <p:cNvPr id="58" name="Rechteck 57">
              <a:extLst>
                <a:ext uri="{FF2B5EF4-FFF2-40B4-BE49-F238E27FC236}">
                  <a16:creationId xmlns:a16="http://schemas.microsoft.com/office/drawing/2014/main" id="{87D026AA-B652-4FE5-B5D2-39624D840BAA}"/>
                </a:ext>
              </a:extLst>
            </p:cNvPr>
            <p:cNvSpPr/>
            <p:nvPr/>
          </p:nvSpPr>
          <p:spPr>
            <a:xfrm>
              <a:off x="10559596" y="5249012"/>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750D272F-E8BC-46A2-9153-248C3FE4BD07}"/>
                </a:ext>
              </a:extLst>
            </p:cNvPr>
            <p:cNvSpPr/>
            <p:nvPr/>
          </p:nvSpPr>
          <p:spPr>
            <a:xfrm>
              <a:off x="10559596" y="520676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Rechteck 66">
              <a:extLst>
                <a:ext uri="{FF2B5EF4-FFF2-40B4-BE49-F238E27FC236}">
                  <a16:creationId xmlns:a16="http://schemas.microsoft.com/office/drawing/2014/main" id="{A6539A12-DB6A-416B-9F3F-E5F70C83CD46}"/>
                </a:ext>
              </a:extLst>
            </p:cNvPr>
            <p:cNvSpPr/>
            <p:nvPr/>
          </p:nvSpPr>
          <p:spPr>
            <a:xfrm>
              <a:off x="10559592" y="5297819"/>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8" name="Rechteck 67">
              <a:extLst>
                <a:ext uri="{FF2B5EF4-FFF2-40B4-BE49-F238E27FC236}">
                  <a16:creationId xmlns:a16="http://schemas.microsoft.com/office/drawing/2014/main" id="{9C4915F3-5A57-4111-A78E-D18E8ABB8779}"/>
                </a:ext>
              </a:extLst>
            </p:cNvPr>
            <p:cNvSpPr/>
            <p:nvPr/>
          </p:nvSpPr>
          <p:spPr>
            <a:xfrm>
              <a:off x="10559592" y="5342542"/>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9" name="Rechteck 68">
              <a:extLst>
                <a:ext uri="{FF2B5EF4-FFF2-40B4-BE49-F238E27FC236}">
                  <a16:creationId xmlns:a16="http://schemas.microsoft.com/office/drawing/2014/main" id="{4B072B5F-269E-4D8B-90DD-058D9259A867}"/>
                </a:ext>
              </a:extLst>
            </p:cNvPr>
            <p:cNvSpPr/>
            <p:nvPr/>
          </p:nvSpPr>
          <p:spPr>
            <a:xfrm>
              <a:off x="10559592" y="538001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4" name="Gruppieren 3">
            <a:extLst>
              <a:ext uri="{FF2B5EF4-FFF2-40B4-BE49-F238E27FC236}">
                <a16:creationId xmlns:a16="http://schemas.microsoft.com/office/drawing/2014/main" id="{6E82CCE0-3CF8-43EB-9048-3B45FFC37F91}"/>
              </a:ext>
            </a:extLst>
          </p:cNvPr>
          <p:cNvGrpSpPr/>
          <p:nvPr/>
        </p:nvGrpSpPr>
        <p:grpSpPr>
          <a:xfrm>
            <a:off x="8515350" y="1356578"/>
            <a:ext cx="3047241" cy="1997638"/>
            <a:chOff x="9445915" y="1966616"/>
            <a:chExt cx="2116676" cy="1387600"/>
          </a:xfrm>
        </p:grpSpPr>
        <p:pic>
          <p:nvPicPr>
            <p:cNvPr id="22" name="Grafik 21">
              <a:extLst>
                <a:ext uri="{FF2B5EF4-FFF2-40B4-BE49-F238E27FC236}">
                  <a16:creationId xmlns:a16="http://schemas.microsoft.com/office/drawing/2014/main" id="{9CDE242F-42DE-430E-AF9B-9CB12E9E434F}"/>
                </a:ext>
              </a:extLst>
            </p:cNvPr>
            <p:cNvPicPr>
              <a:picLocks noChangeAspect="1"/>
            </p:cNvPicPr>
            <p:nvPr/>
          </p:nvPicPr>
          <p:blipFill>
            <a:blip r:embed="rId3"/>
            <a:stretch>
              <a:fillRect/>
            </a:stretch>
          </p:blipFill>
          <p:spPr>
            <a:xfrm>
              <a:off x="9445915" y="1966616"/>
              <a:ext cx="2116676" cy="1387600"/>
            </a:xfrm>
            <a:prstGeom prst="rect">
              <a:avLst/>
            </a:prstGeom>
          </p:spPr>
        </p:pic>
        <p:sp>
          <p:nvSpPr>
            <p:cNvPr id="36" name="Rechteck 35">
              <a:extLst>
                <a:ext uri="{FF2B5EF4-FFF2-40B4-BE49-F238E27FC236}">
                  <a16:creationId xmlns:a16="http://schemas.microsoft.com/office/drawing/2014/main" id="{99547595-6F3D-4B92-9EE6-B300CF61BFE0}"/>
                </a:ext>
              </a:extLst>
            </p:cNvPr>
            <p:cNvSpPr/>
            <p:nvPr/>
          </p:nvSpPr>
          <p:spPr>
            <a:xfrm>
              <a:off x="10559596" y="299270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622B9DD-1E6F-472B-81C7-B44018510D09}"/>
                </a:ext>
              </a:extLst>
            </p:cNvPr>
            <p:cNvSpPr/>
            <p:nvPr/>
          </p:nvSpPr>
          <p:spPr>
            <a:xfrm>
              <a:off x="10559596" y="295045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810ED108-3571-4A78-B129-E8B453B9C4D6}"/>
                </a:ext>
              </a:extLst>
            </p:cNvPr>
            <p:cNvSpPr/>
            <p:nvPr/>
          </p:nvSpPr>
          <p:spPr>
            <a:xfrm>
              <a:off x="10559595" y="291058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DADE7A9A-6173-424B-94A7-7B6F699A9507}"/>
                </a:ext>
              </a:extLst>
            </p:cNvPr>
            <p:cNvSpPr/>
            <p:nvPr/>
          </p:nvSpPr>
          <p:spPr>
            <a:xfrm>
              <a:off x="10559595" y="2870363"/>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0DB27209-BC33-4DDE-B61E-0F6248063A80}"/>
                </a:ext>
              </a:extLst>
            </p:cNvPr>
            <p:cNvSpPr/>
            <p:nvPr/>
          </p:nvSpPr>
          <p:spPr>
            <a:xfrm>
              <a:off x="10559594" y="2829215"/>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6DC57429-0E6A-4D77-8590-8ACB71542829}"/>
                </a:ext>
              </a:extLst>
            </p:cNvPr>
            <p:cNvSpPr/>
            <p:nvPr/>
          </p:nvSpPr>
          <p:spPr>
            <a:xfrm>
              <a:off x="10559594" y="2788067"/>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E778BE8A-9F66-4BA8-A41F-69A9C85A06F9}"/>
                </a:ext>
              </a:extLst>
            </p:cNvPr>
            <p:cNvSpPr/>
            <p:nvPr/>
          </p:nvSpPr>
          <p:spPr>
            <a:xfrm>
              <a:off x="10559594" y="274820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Rechteck 42">
              <a:extLst>
                <a:ext uri="{FF2B5EF4-FFF2-40B4-BE49-F238E27FC236}">
                  <a16:creationId xmlns:a16="http://schemas.microsoft.com/office/drawing/2014/main" id="{BA26BBC5-1E63-432F-9FFF-089083962CDE}"/>
                </a:ext>
              </a:extLst>
            </p:cNvPr>
            <p:cNvSpPr/>
            <p:nvPr/>
          </p:nvSpPr>
          <p:spPr>
            <a:xfrm>
              <a:off x="10559593" y="2707980"/>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69">
              <a:extLst>
                <a:ext uri="{FF2B5EF4-FFF2-40B4-BE49-F238E27FC236}">
                  <a16:creationId xmlns:a16="http://schemas.microsoft.com/office/drawing/2014/main" id="{9EA23639-393E-4B42-8D80-426F2860D4CD}"/>
                </a:ext>
              </a:extLst>
            </p:cNvPr>
            <p:cNvSpPr/>
            <p:nvPr/>
          </p:nvSpPr>
          <p:spPr>
            <a:xfrm>
              <a:off x="10559592" y="3109721"/>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AACC3E42-0694-4FB8-987C-BB8E7A24E1A6}"/>
                </a:ext>
              </a:extLst>
            </p:cNvPr>
            <p:cNvSpPr/>
            <p:nvPr/>
          </p:nvSpPr>
          <p:spPr>
            <a:xfrm>
              <a:off x="10559592" y="3069858"/>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71">
              <a:extLst>
                <a:ext uri="{FF2B5EF4-FFF2-40B4-BE49-F238E27FC236}">
                  <a16:creationId xmlns:a16="http://schemas.microsoft.com/office/drawing/2014/main" id="{C091642B-40B1-4579-A12C-DBD9F67A4AD7}"/>
                </a:ext>
              </a:extLst>
            </p:cNvPr>
            <p:cNvSpPr/>
            <p:nvPr/>
          </p:nvSpPr>
          <p:spPr>
            <a:xfrm>
              <a:off x="10559591" y="3029634"/>
              <a:ext cx="74949" cy="37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9073837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Freeform 10">
            <a:extLst>
              <a:ext uri="{FF2B5EF4-FFF2-40B4-BE49-F238E27FC236}">
                <a16:creationId xmlns:a16="http://schemas.microsoft.com/office/drawing/2014/main" id="{239AF685-40AE-49F6-B69F-5B629CD322DE}"/>
              </a:ext>
            </a:extLst>
          </p:cNvPr>
          <p:cNvSpPr>
            <a:spLocks/>
          </p:cNvSpPr>
          <p:nvPr/>
        </p:nvSpPr>
        <p:spPr bwMode="auto">
          <a:xfrm>
            <a:off x="6057483" y="2970152"/>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p:txBody>
          <a:bodyPr/>
          <a:lstStyle/>
          <a:p>
            <a:r>
              <a:rPr lang="de-DE"/>
              <a:t>Viele Emissionen ergeben ein Spektrum</a:t>
            </a:r>
          </a:p>
        </p:txBody>
      </p:sp>
      <p:sp>
        <p:nvSpPr>
          <p:cNvPr id="44" name="Textfeld 43">
            <a:extLst>
              <a:ext uri="{FF2B5EF4-FFF2-40B4-BE49-F238E27FC236}">
                <a16:creationId xmlns:a16="http://schemas.microsoft.com/office/drawing/2014/main" id="{37649EA3-FD1E-4E3D-A246-CBF54072BB91}"/>
              </a:ext>
            </a:extLst>
          </p:cNvPr>
          <p:cNvSpPr txBox="1"/>
          <p:nvPr/>
        </p:nvSpPr>
        <p:spPr>
          <a:xfrm>
            <a:off x="6587069" y="1473707"/>
            <a:ext cx="5253317" cy="830997"/>
          </a:xfrm>
          <a:prstGeom prst="rect">
            <a:avLst/>
          </a:prstGeom>
          <a:noFill/>
        </p:spPr>
        <p:txBody>
          <a:bodyPr wrap="square" rtlCol="0">
            <a:spAutoFit/>
          </a:bodyPr>
          <a:lstStyle/>
          <a:p>
            <a:r>
              <a:rPr lang="de-DE" sz="2400"/>
              <a:t>Die Intensität wird damit auch zu einem Maß für chemische Zusammensetzung!.</a:t>
            </a:r>
          </a:p>
        </p:txBody>
      </p:sp>
      <p:pic>
        <p:nvPicPr>
          <p:cNvPr id="22" name="Grafik 21">
            <a:extLst>
              <a:ext uri="{FF2B5EF4-FFF2-40B4-BE49-F238E27FC236}">
                <a16:creationId xmlns:a16="http://schemas.microsoft.com/office/drawing/2014/main" id="{9CDE242F-42DE-430E-AF9B-9CB12E9E434F}"/>
              </a:ext>
            </a:extLst>
          </p:cNvPr>
          <p:cNvPicPr>
            <a:picLocks noChangeAspect="1"/>
          </p:cNvPicPr>
          <p:nvPr/>
        </p:nvPicPr>
        <p:blipFill>
          <a:blip r:embed="rId2"/>
          <a:stretch>
            <a:fillRect/>
          </a:stretch>
        </p:blipFill>
        <p:spPr>
          <a:xfrm>
            <a:off x="8515350" y="2475706"/>
            <a:ext cx="3047241" cy="1997638"/>
          </a:xfrm>
          <a:prstGeom prst="rect">
            <a:avLst/>
          </a:prstGeom>
        </p:spPr>
      </p:pic>
      <p:sp>
        <p:nvSpPr>
          <p:cNvPr id="36" name="Rechteck 35">
            <a:extLst>
              <a:ext uri="{FF2B5EF4-FFF2-40B4-BE49-F238E27FC236}">
                <a16:creationId xmlns:a16="http://schemas.microsoft.com/office/drawing/2014/main" id="{99547595-6F3D-4B92-9EE6-B300CF61BFE0}"/>
              </a:ext>
            </a:extLst>
          </p:cNvPr>
          <p:cNvSpPr/>
          <p:nvPr/>
        </p:nvSpPr>
        <p:spPr>
          <a:xfrm>
            <a:off x="10118644" y="3952897"/>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3622B9DD-1E6F-472B-81C7-B44018510D09}"/>
              </a:ext>
            </a:extLst>
          </p:cNvPr>
          <p:cNvSpPr/>
          <p:nvPr/>
        </p:nvSpPr>
        <p:spPr>
          <a:xfrm>
            <a:off x="10118644" y="3892070"/>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810ED108-3571-4A78-B129-E8B453B9C4D6}"/>
              </a:ext>
            </a:extLst>
          </p:cNvPr>
          <p:cNvSpPr/>
          <p:nvPr/>
        </p:nvSpPr>
        <p:spPr>
          <a:xfrm>
            <a:off x="10118643" y="3834680"/>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Rechteck 69">
            <a:extLst>
              <a:ext uri="{FF2B5EF4-FFF2-40B4-BE49-F238E27FC236}">
                <a16:creationId xmlns:a16="http://schemas.microsoft.com/office/drawing/2014/main" id="{9EA23639-393E-4B42-8D80-426F2860D4CD}"/>
              </a:ext>
            </a:extLst>
          </p:cNvPr>
          <p:cNvSpPr/>
          <p:nvPr/>
        </p:nvSpPr>
        <p:spPr>
          <a:xfrm>
            <a:off x="10118638" y="4121360"/>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Rechteck 70">
            <a:extLst>
              <a:ext uri="{FF2B5EF4-FFF2-40B4-BE49-F238E27FC236}">
                <a16:creationId xmlns:a16="http://schemas.microsoft.com/office/drawing/2014/main" id="{AACC3E42-0694-4FB8-987C-BB8E7A24E1A6}"/>
              </a:ext>
            </a:extLst>
          </p:cNvPr>
          <p:cNvSpPr/>
          <p:nvPr/>
        </p:nvSpPr>
        <p:spPr>
          <a:xfrm>
            <a:off x="10118638" y="4063972"/>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Rechteck 71">
            <a:extLst>
              <a:ext uri="{FF2B5EF4-FFF2-40B4-BE49-F238E27FC236}">
                <a16:creationId xmlns:a16="http://schemas.microsoft.com/office/drawing/2014/main" id="{C091642B-40B1-4579-A12C-DBD9F67A4AD7}"/>
              </a:ext>
            </a:extLst>
          </p:cNvPr>
          <p:cNvSpPr/>
          <p:nvPr/>
        </p:nvSpPr>
        <p:spPr>
          <a:xfrm>
            <a:off x="10118637" y="4006064"/>
            <a:ext cx="107899" cy="53950"/>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Rechteck 75">
            <a:extLst>
              <a:ext uri="{FF2B5EF4-FFF2-40B4-BE49-F238E27FC236}">
                <a16:creationId xmlns:a16="http://schemas.microsoft.com/office/drawing/2014/main" id="{13DF93F9-7054-4A87-8EA8-D49718746B1C}"/>
              </a:ext>
            </a:extLst>
          </p:cNvPr>
          <p:cNvSpPr/>
          <p:nvPr/>
        </p:nvSpPr>
        <p:spPr>
          <a:xfrm>
            <a:off x="10566160" y="3952897"/>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7" name="Rechteck 76">
            <a:extLst>
              <a:ext uri="{FF2B5EF4-FFF2-40B4-BE49-F238E27FC236}">
                <a16:creationId xmlns:a16="http://schemas.microsoft.com/office/drawing/2014/main" id="{479AA612-F7A2-4F39-ADDB-39B4EBFA6EA8}"/>
              </a:ext>
            </a:extLst>
          </p:cNvPr>
          <p:cNvSpPr/>
          <p:nvPr/>
        </p:nvSpPr>
        <p:spPr>
          <a:xfrm>
            <a:off x="10566160" y="389207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Rechteck 77">
            <a:extLst>
              <a:ext uri="{FF2B5EF4-FFF2-40B4-BE49-F238E27FC236}">
                <a16:creationId xmlns:a16="http://schemas.microsoft.com/office/drawing/2014/main" id="{FADD77D5-76AD-460B-840F-1BC60B457EBA}"/>
              </a:ext>
            </a:extLst>
          </p:cNvPr>
          <p:cNvSpPr/>
          <p:nvPr/>
        </p:nvSpPr>
        <p:spPr>
          <a:xfrm>
            <a:off x="10566159" y="383468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9" name="Rechteck 78">
            <a:extLst>
              <a:ext uri="{FF2B5EF4-FFF2-40B4-BE49-F238E27FC236}">
                <a16:creationId xmlns:a16="http://schemas.microsoft.com/office/drawing/2014/main" id="{9DE7EE73-2D26-4F54-97F7-23333C1BB777}"/>
              </a:ext>
            </a:extLst>
          </p:cNvPr>
          <p:cNvSpPr/>
          <p:nvPr/>
        </p:nvSpPr>
        <p:spPr>
          <a:xfrm>
            <a:off x="10566159" y="3776772"/>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0" name="Rechteck 79">
            <a:extLst>
              <a:ext uri="{FF2B5EF4-FFF2-40B4-BE49-F238E27FC236}">
                <a16:creationId xmlns:a16="http://schemas.microsoft.com/office/drawing/2014/main" id="{6CA91192-E9F9-4EF1-8768-97F58E54D6E7}"/>
              </a:ext>
            </a:extLst>
          </p:cNvPr>
          <p:cNvSpPr/>
          <p:nvPr/>
        </p:nvSpPr>
        <p:spPr>
          <a:xfrm>
            <a:off x="10566157" y="3717534"/>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1" name="Rechteck 80">
            <a:extLst>
              <a:ext uri="{FF2B5EF4-FFF2-40B4-BE49-F238E27FC236}">
                <a16:creationId xmlns:a16="http://schemas.microsoft.com/office/drawing/2014/main" id="{932CB1C6-A5F3-462E-B3FA-8D558E90F9AD}"/>
              </a:ext>
            </a:extLst>
          </p:cNvPr>
          <p:cNvSpPr/>
          <p:nvPr/>
        </p:nvSpPr>
        <p:spPr>
          <a:xfrm>
            <a:off x="10566157" y="3658296"/>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2" name="Rechteck 81">
            <a:extLst>
              <a:ext uri="{FF2B5EF4-FFF2-40B4-BE49-F238E27FC236}">
                <a16:creationId xmlns:a16="http://schemas.microsoft.com/office/drawing/2014/main" id="{FF5B5417-5DE8-4719-9780-CBC308A9D689}"/>
              </a:ext>
            </a:extLst>
          </p:cNvPr>
          <p:cNvSpPr/>
          <p:nvPr/>
        </p:nvSpPr>
        <p:spPr>
          <a:xfrm>
            <a:off x="10566157" y="3600908"/>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3" name="Rechteck 82">
            <a:extLst>
              <a:ext uri="{FF2B5EF4-FFF2-40B4-BE49-F238E27FC236}">
                <a16:creationId xmlns:a16="http://schemas.microsoft.com/office/drawing/2014/main" id="{D2467F8D-5D50-4F19-8E73-5D9077B83DEC}"/>
              </a:ext>
            </a:extLst>
          </p:cNvPr>
          <p:cNvSpPr/>
          <p:nvPr/>
        </p:nvSpPr>
        <p:spPr>
          <a:xfrm>
            <a:off x="10566156" y="354300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4" name="Rechteck 83">
            <a:extLst>
              <a:ext uri="{FF2B5EF4-FFF2-40B4-BE49-F238E27FC236}">
                <a16:creationId xmlns:a16="http://schemas.microsoft.com/office/drawing/2014/main" id="{74D2DB1F-8A9B-47AE-B01E-9FEBF25A17DA}"/>
              </a:ext>
            </a:extLst>
          </p:cNvPr>
          <p:cNvSpPr/>
          <p:nvPr/>
        </p:nvSpPr>
        <p:spPr>
          <a:xfrm>
            <a:off x="10566154" y="4121360"/>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5" name="Rechteck 84">
            <a:extLst>
              <a:ext uri="{FF2B5EF4-FFF2-40B4-BE49-F238E27FC236}">
                <a16:creationId xmlns:a16="http://schemas.microsoft.com/office/drawing/2014/main" id="{BD7F6048-A5F8-42F2-8E4C-6114CDCBA3DA}"/>
              </a:ext>
            </a:extLst>
          </p:cNvPr>
          <p:cNvSpPr/>
          <p:nvPr/>
        </p:nvSpPr>
        <p:spPr>
          <a:xfrm>
            <a:off x="10566154" y="4063972"/>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6" name="Rechteck 85">
            <a:extLst>
              <a:ext uri="{FF2B5EF4-FFF2-40B4-BE49-F238E27FC236}">
                <a16:creationId xmlns:a16="http://schemas.microsoft.com/office/drawing/2014/main" id="{C58D603A-2416-400B-BD7B-3D01D0751186}"/>
              </a:ext>
            </a:extLst>
          </p:cNvPr>
          <p:cNvSpPr/>
          <p:nvPr/>
        </p:nvSpPr>
        <p:spPr>
          <a:xfrm>
            <a:off x="10566153" y="4006064"/>
            <a:ext cx="107899" cy="53950"/>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47" name="Grafik 46">
            <a:extLst>
              <a:ext uri="{FF2B5EF4-FFF2-40B4-BE49-F238E27FC236}">
                <a16:creationId xmlns:a16="http://schemas.microsoft.com/office/drawing/2014/main" id="{EC2C9B41-BC3E-415A-A3B5-2E87249717D4}"/>
              </a:ext>
            </a:extLst>
          </p:cNvPr>
          <p:cNvPicPr>
            <a:picLocks noChangeAspect="1"/>
          </p:cNvPicPr>
          <p:nvPr/>
        </p:nvPicPr>
        <p:blipFill>
          <a:blip r:embed="rId3"/>
          <a:stretch>
            <a:fillRect/>
          </a:stretch>
        </p:blipFill>
        <p:spPr>
          <a:xfrm>
            <a:off x="6225249" y="4246322"/>
            <a:ext cx="1426592" cy="1426592"/>
          </a:xfrm>
          <a:prstGeom prst="rect">
            <a:avLst/>
          </a:prstGeom>
        </p:spPr>
      </p:pic>
      <p:grpSp>
        <p:nvGrpSpPr>
          <p:cNvPr id="10" name="Gruppieren 9">
            <a:extLst>
              <a:ext uri="{FF2B5EF4-FFF2-40B4-BE49-F238E27FC236}">
                <a16:creationId xmlns:a16="http://schemas.microsoft.com/office/drawing/2014/main" id="{FB52E59A-0460-46F6-BA9C-3DF916B0280A}"/>
              </a:ext>
            </a:extLst>
          </p:cNvPr>
          <p:cNvGrpSpPr/>
          <p:nvPr/>
        </p:nvGrpSpPr>
        <p:grpSpPr>
          <a:xfrm>
            <a:off x="185284" y="1511013"/>
            <a:ext cx="5065730" cy="3462503"/>
            <a:chOff x="152712" y="1490497"/>
            <a:chExt cx="5839940" cy="3991687"/>
          </a:xfrm>
        </p:grpSpPr>
        <p:sp>
          <p:nvSpPr>
            <p:cNvPr id="27" name="Wolke 26">
              <a:extLst>
                <a:ext uri="{FF2B5EF4-FFF2-40B4-BE49-F238E27FC236}">
                  <a16:creationId xmlns:a16="http://schemas.microsoft.com/office/drawing/2014/main" id="{68469A09-695A-4F91-8246-943916ECA6D3}"/>
                </a:ext>
              </a:extLst>
            </p:cNvPr>
            <p:cNvSpPr/>
            <p:nvPr/>
          </p:nvSpPr>
          <p:spPr>
            <a:xfrm>
              <a:off x="152712" y="1490497"/>
              <a:ext cx="5839940" cy="3991687"/>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3" name="Grafik 52">
              <a:extLst>
                <a:ext uri="{FF2B5EF4-FFF2-40B4-BE49-F238E27FC236}">
                  <a16:creationId xmlns:a16="http://schemas.microsoft.com/office/drawing/2014/main" id="{3395526B-35AD-468A-84E1-949935E3CA7F}"/>
                </a:ext>
              </a:extLst>
            </p:cNvPr>
            <p:cNvPicPr>
              <a:picLocks noChangeAspect="1"/>
            </p:cNvPicPr>
            <p:nvPr/>
          </p:nvPicPr>
          <p:blipFill>
            <a:blip r:embed="rId3"/>
            <a:stretch>
              <a:fillRect/>
            </a:stretch>
          </p:blipFill>
          <p:spPr>
            <a:xfrm>
              <a:off x="5171529" y="3319320"/>
              <a:ext cx="703669" cy="703669"/>
            </a:xfrm>
            <a:prstGeom prst="rect">
              <a:avLst/>
            </a:prstGeom>
          </p:spPr>
        </p:pic>
        <p:pic>
          <p:nvPicPr>
            <p:cNvPr id="60" name="Grafik 59">
              <a:extLst>
                <a:ext uri="{FF2B5EF4-FFF2-40B4-BE49-F238E27FC236}">
                  <a16:creationId xmlns:a16="http://schemas.microsoft.com/office/drawing/2014/main" id="{FD928DD1-7698-4799-A17C-E7D9B0BD06C0}"/>
                </a:ext>
              </a:extLst>
            </p:cNvPr>
            <p:cNvPicPr>
              <a:picLocks noChangeAspect="1"/>
            </p:cNvPicPr>
            <p:nvPr/>
          </p:nvPicPr>
          <p:blipFill>
            <a:blip r:embed="rId3"/>
            <a:stretch>
              <a:fillRect/>
            </a:stretch>
          </p:blipFill>
          <p:spPr>
            <a:xfrm>
              <a:off x="2139121" y="3931009"/>
              <a:ext cx="703669" cy="703669"/>
            </a:xfrm>
            <a:prstGeom prst="rect">
              <a:avLst/>
            </a:prstGeom>
          </p:spPr>
        </p:pic>
        <p:pic>
          <p:nvPicPr>
            <p:cNvPr id="62" name="Grafik 61">
              <a:extLst>
                <a:ext uri="{FF2B5EF4-FFF2-40B4-BE49-F238E27FC236}">
                  <a16:creationId xmlns:a16="http://schemas.microsoft.com/office/drawing/2014/main" id="{80FE7B5E-8316-44FF-BC3D-E1B206BE0D63}"/>
                </a:ext>
              </a:extLst>
            </p:cNvPr>
            <p:cNvPicPr>
              <a:picLocks noChangeAspect="1"/>
            </p:cNvPicPr>
            <p:nvPr/>
          </p:nvPicPr>
          <p:blipFill>
            <a:blip r:embed="rId3"/>
            <a:stretch>
              <a:fillRect/>
            </a:stretch>
          </p:blipFill>
          <p:spPr>
            <a:xfrm>
              <a:off x="4131068" y="2092664"/>
              <a:ext cx="703669" cy="703669"/>
            </a:xfrm>
            <a:prstGeom prst="rect">
              <a:avLst/>
            </a:prstGeom>
          </p:spPr>
        </p:pic>
        <p:pic>
          <p:nvPicPr>
            <p:cNvPr id="64" name="Grafik 63">
              <a:extLst>
                <a:ext uri="{FF2B5EF4-FFF2-40B4-BE49-F238E27FC236}">
                  <a16:creationId xmlns:a16="http://schemas.microsoft.com/office/drawing/2014/main" id="{881C7FAC-BBC7-45E8-AADD-3DE42CA02513}"/>
                </a:ext>
              </a:extLst>
            </p:cNvPr>
            <p:cNvPicPr>
              <a:picLocks noChangeAspect="1"/>
            </p:cNvPicPr>
            <p:nvPr/>
          </p:nvPicPr>
          <p:blipFill>
            <a:blip r:embed="rId3"/>
            <a:stretch>
              <a:fillRect/>
            </a:stretch>
          </p:blipFill>
          <p:spPr>
            <a:xfrm>
              <a:off x="2100895" y="2150413"/>
              <a:ext cx="703669" cy="703669"/>
            </a:xfrm>
            <a:prstGeom prst="rect">
              <a:avLst/>
            </a:prstGeom>
          </p:spPr>
        </p:pic>
        <p:pic>
          <p:nvPicPr>
            <p:cNvPr id="73" name="Grafik 72">
              <a:extLst>
                <a:ext uri="{FF2B5EF4-FFF2-40B4-BE49-F238E27FC236}">
                  <a16:creationId xmlns:a16="http://schemas.microsoft.com/office/drawing/2014/main" id="{86E51A3B-E37E-4ED5-BC48-5E75B950AAB6}"/>
                </a:ext>
              </a:extLst>
            </p:cNvPr>
            <p:cNvPicPr>
              <a:picLocks noChangeAspect="1"/>
            </p:cNvPicPr>
            <p:nvPr/>
          </p:nvPicPr>
          <p:blipFill>
            <a:blip r:embed="rId3"/>
            <a:stretch>
              <a:fillRect/>
            </a:stretch>
          </p:blipFill>
          <p:spPr>
            <a:xfrm>
              <a:off x="3527487" y="3563542"/>
              <a:ext cx="703669" cy="703669"/>
            </a:xfrm>
            <a:prstGeom prst="rect">
              <a:avLst/>
            </a:prstGeom>
          </p:spPr>
        </p:pic>
        <p:pic>
          <p:nvPicPr>
            <p:cNvPr id="75" name="Grafik 74">
              <a:extLst>
                <a:ext uri="{FF2B5EF4-FFF2-40B4-BE49-F238E27FC236}">
                  <a16:creationId xmlns:a16="http://schemas.microsoft.com/office/drawing/2014/main" id="{CA277215-9BD7-44FE-A1F6-1CE7F79C3AB7}"/>
                </a:ext>
              </a:extLst>
            </p:cNvPr>
            <p:cNvPicPr>
              <a:picLocks noChangeAspect="1"/>
            </p:cNvPicPr>
            <p:nvPr/>
          </p:nvPicPr>
          <p:blipFill>
            <a:blip r:embed="rId3"/>
            <a:stretch>
              <a:fillRect/>
            </a:stretch>
          </p:blipFill>
          <p:spPr>
            <a:xfrm>
              <a:off x="904701" y="2424247"/>
              <a:ext cx="703669" cy="703669"/>
            </a:xfrm>
            <a:prstGeom prst="rect">
              <a:avLst/>
            </a:prstGeom>
          </p:spPr>
        </p:pic>
        <p:pic>
          <p:nvPicPr>
            <p:cNvPr id="3" name="Grafik 2">
              <a:extLst>
                <a:ext uri="{FF2B5EF4-FFF2-40B4-BE49-F238E27FC236}">
                  <a16:creationId xmlns:a16="http://schemas.microsoft.com/office/drawing/2014/main" id="{8D95429D-86BE-45D7-A839-D35E5FBE5AF2}"/>
                </a:ext>
              </a:extLst>
            </p:cNvPr>
            <p:cNvPicPr>
              <a:picLocks noChangeAspect="1"/>
            </p:cNvPicPr>
            <p:nvPr/>
          </p:nvPicPr>
          <p:blipFill>
            <a:blip r:embed="rId4"/>
            <a:stretch>
              <a:fillRect/>
            </a:stretch>
          </p:blipFill>
          <p:spPr>
            <a:xfrm>
              <a:off x="3291150" y="1817950"/>
              <a:ext cx="703669" cy="703669"/>
            </a:xfrm>
            <a:prstGeom prst="rect">
              <a:avLst/>
            </a:prstGeom>
          </p:spPr>
        </p:pic>
        <p:pic>
          <p:nvPicPr>
            <p:cNvPr id="45" name="Grafik 44">
              <a:extLst>
                <a:ext uri="{FF2B5EF4-FFF2-40B4-BE49-F238E27FC236}">
                  <a16:creationId xmlns:a16="http://schemas.microsoft.com/office/drawing/2014/main" id="{6316D8C3-E11C-472E-8EB0-95C38345E696}"/>
                </a:ext>
              </a:extLst>
            </p:cNvPr>
            <p:cNvPicPr>
              <a:picLocks noChangeAspect="1"/>
            </p:cNvPicPr>
            <p:nvPr/>
          </p:nvPicPr>
          <p:blipFill>
            <a:blip r:embed="rId4"/>
            <a:stretch>
              <a:fillRect/>
            </a:stretch>
          </p:blipFill>
          <p:spPr>
            <a:xfrm>
              <a:off x="4404741" y="3900447"/>
              <a:ext cx="703669" cy="703669"/>
            </a:xfrm>
            <a:prstGeom prst="rect">
              <a:avLst/>
            </a:prstGeom>
          </p:spPr>
        </p:pic>
        <p:pic>
          <p:nvPicPr>
            <p:cNvPr id="48" name="Grafik 47">
              <a:extLst>
                <a:ext uri="{FF2B5EF4-FFF2-40B4-BE49-F238E27FC236}">
                  <a16:creationId xmlns:a16="http://schemas.microsoft.com/office/drawing/2014/main" id="{502BE057-2742-4856-8212-E611E83B5BA7}"/>
                </a:ext>
              </a:extLst>
            </p:cNvPr>
            <p:cNvPicPr>
              <a:picLocks noChangeAspect="1"/>
            </p:cNvPicPr>
            <p:nvPr/>
          </p:nvPicPr>
          <p:blipFill>
            <a:blip r:embed="rId4"/>
            <a:stretch>
              <a:fillRect/>
            </a:stretch>
          </p:blipFill>
          <p:spPr>
            <a:xfrm>
              <a:off x="4350406" y="2886665"/>
              <a:ext cx="703669" cy="703669"/>
            </a:xfrm>
            <a:prstGeom prst="rect">
              <a:avLst/>
            </a:prstGeom>
          </p:spPr>
        </p:pic>
        <p:pic>
          <p:nvPicPr>
            <p:cNvPr id="52" name="Grafik 51">
              <a:extLst>
                <a:ext uri="{FF2B5EF4-FFF2-40B4-BE49-F238E27FC236}">
                  <a16:creationId xmlns:a16="http://schemas.microsoft.com/office/drawing/2014/main" id="{22D5631D-75BF-4B84-95AE-BAEE4DA8421B}"/>
                </a:ext>
              </a:extLst>
            </p:cNvPr>
            <p:cNvPicPr>
              <a:picLocks noChangeAspect="1"/>
            </p:cNvPicPr>
            <p:nvPr/>
          </p:nvPicPr>
          <p:blipFill>
            <a:blip r:embed="rId4"/>
            <a:stretch>
              <a:fillRect/>
            </a:stretch>
          </p:blipFill>
          <p:spPr>
            <a:xfrm>
              <a:off x="3517830" y="2826302"/>
              <a:ext cx="703669" cy="703669"/>
            </a:xfrm>
            <a:prstGeom prst="rect">
              <a:avLst/>
            </a:prstGeom>
          </p:spPr>
        </p:pic>
        <p:pic>
          <p:nvPicPr>
            <p:cNvPr id="55" name="Grafik 54">
              <a:extLst>
                <a:ext uri="{FF2B5EF4-FFF2-40B4-BE49-F238E27FC236}">
                  <a16:creationId xmlns:a16="http://schemas.microsoft.com/office/drawing/2014/main" id="{BAA19B79-C37D-4DA3-94FA-71547960790F}"/>
                </a:ext>
              </a:extLst>
            </p:cNvPr>
            <p:cNvPicPr>
              <a:picLocks noChangeAspect="1"/>
            </p:cNvPicPr>
            <p:nvPr/>
          </p:nvPicPr>
          <p:blipFill>
            <a:blip r:embed="rId4"/>
            <a:stretch>
              <a:fillRect/>
            </a:stretch>
          </p:blipFill>
          <p:spPr>
            <a:xfrm>
              <a:off x="2760513" y="2468175"/>
              <a:ext cx="703669" cy="703669"/>
            </a:xfrm>
            <a:prstGeom prst="rect">
              <a:avLst/>
            </a:prstGeom>
          </p:spPr>
        </p:pic>
        <p:pic>
          <p:nvPicPr>
            <p:cNvPr id="57" name="Grafik 56">
              <a:extLst>
                <a:ext uri="{FF2B5EF4-FFF2-40B4-BE49-F238E27FC236}">
                  <a16:creationId xmlns:a16="http://schemas.microsoft.com/office/drawing/2014/main" id="{26916FB6-27CB-4D79-914B-6E60A244F542}"/>
                </a:ext>
              </a:extLst>
            </p:cNvPr>
            <p:cNvPicPr>
              <a:picLocks noChangeAspect="1"/>
            </p:cNvPicPr>
            <p:nvPr/>
          </p:nvPicPr>
          <p:blipFill>
            <a:blip r:embed="rId4"/>
            <a:stretch>
              <a:fillRect/>
            </a:stretch>
          </p:blipFill>
          <p:spPr>
            <a:xfrm>
              <a:off x="2455474" y="3292405"/>
              <a:ext cx="703669" cy="703669"/>
            </a:xfrm>
            <a:prstGeom prst="rect">
              <a:avLst/>
            </a:prstGeom>
          </p:spPr>
        </p:pic>
        <p:pic>
          <p:nvPicPr>
            <p:cNvPr id="61" name="Grafik 60">
              <a:extLst>
                <a:ext uri="{FF2B5EF4-FFF2-40B4-BE49-F238E27FC236}">
                  <a16:creationId xmlns:a16="http://schemas.microsoft.com/office/drawing/2014/main" id="{E07E0D09-03FE-49E0-A593-F513876BFDBA}"/>
                </a:ext>
              </a:extLst>
            </p:cNvPr>
            <p:cNvPicPr>
              <a:picLocks noChangeAspect="1"/>
            </p:cNvPicPr>
            <p:nvPr/>
          </p:nvPicPr>
          <p:blipFill>
            <a:blip r:embed="rId4"/>
            <a:stretch>
              <a:fillRect/>
            </a:stretch>
          </p:blipFill>
          <p:spPr>
            <a:xfrm>
              <a:off x="2868774" y="4339972"/>
              <a:ext cx="703669" cy="703669"/>
            </a:xfrm>
            <a:prstGeom prst="rect">
              <a:avLst/>
            </a:prstGeom>
          </p:spPr>
        </p:pic>
        <p:pic>
          <p:nvPicPr>
            <p:cNvPr id="63" name="Grafik 62">
              <a:extLst>
                <a:ext uri="{FF2B5EF4-FFF2-40B4-BE49-F238E27FC236}">
                  <a16:creationId xmlns:a16="http://schemas.microsoft.com/office/drawing/2014/main" id="{59886B2A-4D1B-4207-92CB-79081B967A16}"/>
                </a:ext>
              </a:extLst>
            </p:cNvPr>
            <p:cNvPicPr>
              <a:picLocks noChangeAspect="1"/>
            </p:cNvPicPr>
            <p:nvPr/>
          </p:nvPicPr>
          <p:blipFill>
            <a:blip r:embed="rId4"/>
            <a:stretch>
              <a:fillRect/>
            </a:stretch>
          </p:blipFill>
          <p:spPr>
            <a:xfrm>
              <a:off x="1198748" y="4115235"/>
              <a:ext cx="703669" cy="703669"/>
            </a:xfrm>
            <a:prstGeom prst="rect">
              <a:avLst/>
            </a:prstGeom>
          </p:spPr>
        </p:pic>
        <p:pic>
          <p:nvPicPr>
            <p:cNvPr id="65" name="Grafik 64">
              <a:extLst>
                <a:ext uri="{FF2B5EF4-FFF2-40B4-BE49-F238E27FC236}">
                  <a16:creationId xmlns:a16="http://schemas.microsoft.com/office/drawing/2014/main" id="{B8C557A9-C400-465C-A15E-6BC9F207C7B0}"/>
                </a:ext>
              </a:extLst>
            </p:cNvPr>
            <p:cNvPicPr>
              <a:picLocks noChangeAspect="1"/>
            </p:cNvPicPr>
            <p:nvPr/>
          </p:nvPicPr>
          <p:blipFill>
            <a:blip r:embed="rId4"/>
            <a:stretch>
              <a:fillRect/>
            </a:stretch>
          </p:blipFill>
          <p:spPr>
            <a:xfrm>
              <a:off x="1656690" y="2909578"/>
              <a:ext cx="703669" cy="703669"/>
            </a:xfrm>
            <a:prstGeom prst="rect">
              <a:avLst/>
            </a:prstGeom>
          </p:spPr>
        </p:pic>
        <p:pic>
          <p:nvPicPr>
            <p:cNvPr id="74" name="Grafik 73">
              <a:extLst>
                <a:ext uri="{FF2B5EF4-FFF2-40B4-BE49-F238E27FC236}">
                  <a16:creationId xmlns:a16="http://schemas.microsoft.com/office/drawing/2014/main" id="{0AF373E1-5B5A-41E1-AA14-54E97C758C64}"/>
                </a:ext>
              </a:extLst>
            </p:cNvPr>
            <p:cNvPicPr>
              <a:picLocks noChangeAspect="1"/>
            </p:cNvPicPr>
            <p:nvPr/>
          </p:nvPicPr>
          <p:blipFill>
            <a:blip r:embed="rId4"/>
            <a:stretch>
              <a:fillRect/>
            </a:stretch>
          </p:blipFill>
          <p:spPr>
            <a:xfrm>
              <a:off x="913808" y="3451957"/>
              <a:ext cx="703669" cy="703669"/>
            </a:xfrm>
            <a:prstGeom prst="rect">
              <a:avLst/>
            </a:prstGeom>
          </p:spPr>
        </p:pic>
      </p:grpSp>
      <p:pic>
        <p:nvPicPr>
          <p:cNvPr id="87" name="Grafik 86">
            <a:extLst>
              <a:ext uri="{FF2B5EF4-FFF2-40B4-BE49-F238E27FC236}">
                <a16:creationId xmlns:a16="http://schemas.microsoft.com/office/drawing/2014/main" id="{0CA2F543-066F-4AAE-BE50-8C7EB6EA2DF5}"/>
              </a:ext>
            </a:extLst>
          </p:cNvPr>
          <p:cNvPicPr>
            <a:picLocks noChangeAspect="1"/>
          </p:cNvPicPr>
          <p:nvPr/>
        </p:nvPicPr>
        <p:blipFill>
          <a:blip r:embed="rId4"/>
          <a:stretch>
            <a:fillRect/>
          </a:stretch>
        </p:blipFill>
        <p:spPr>
          <a:xfrm>
            <a:off x="4598993" y="4232236"/>
            <a:ext cx="1426592" cy="1426592"/>
          </a:xfrm>
          <a:prstGeom prst="rect">
            <a:avLst/>
          </a:prstGeom>
        </p:spPr>
      </p:pic>
      <p:pic>
        <p:nvPicPr>
          <p:cNvPr id="8" name="Grafik 7">
            <a:extLst>
              <a:ext uri="{FF2B5EF4-FFF2-40B4-BE49-F238E27FC236}">
                <a16:creationId xmlns:a16="http://schemas.microsoft.com/office/drawing/2014/main" id="{6C8F3933-1B38-4442-8563-00BA2E4ABEF0}"/>
              </a:ext>
            </a:extLst>
          </p:cNvPr>
          <p:cNvPicPr>
            <a:picLocks noChangeAspect="1"/>
          </p:cNvPicPr>
          <p:nvPr/>
        </p:nvPicPr>
        <p:blipFill>
          <a:blip r:embed="rId5"/>
          <a:stretch>
            <a:fillRect/>
          </a:stretch>
        </p:blipFill>
        <p:spPr>
          <a:xfrm>
            <a:off x="6225249" y="5924195"/>
            <a:ext cx="1426592" cy="568709"/>
          </a:xfrm>
          <a:prstGeom prst="rect">
            <a:avLst/>
          </a:prstGeom>
        </p:spPr>
      </p:pic>
      <p:pic>
        <p:nvPicPr>
          <p:cNvPr id="9" name="Grafik 8">
            <a:extLst>
              <a:ext uri="{FF2B5EF4-FFF2-40B4-BE49-F238E27FC236}">
                <a16:creationId xmlns:a16="http://schemas.microsoft.com/office/drawing/2014/main" id="{5EF53EB9-3F3C-4DBF-9124-4558E1E8BB9D}"/>
              </a:ext>
            </a:extLst>
          </p:cNvPr>
          <p:cNvPicPr>
            <a:picLocks noChangeAspect="1"/>
          </p:cNvPicPr>
          <p:nvPr/>
        </p:nvPicPr>
        <p:blipFill rotWithShape="1">
          <a:blip r:embed="rId6"/>
          <a:srcRect t="2002" b="18068"/>
          <a:stretch/>
        </p:blipFill>
        <p:spPr>
          <a:xfrm>
            <a:off x="4598993" y="5827947"/>
            <a:ext cx="1426592" cy="830205"/>
          </a:xfrm>
          <a:prstGeom prst="rect">
            <a:avLst/>
          </a:prstGeom>
        </p:spPr>
      </p:pic>
      <p:sp>
        <p:nvSpPr>
          <p:cNvPr id="11" name="Textfeld 10">
            <a:extLst>
              <a:ext uri="{FF2B5EF4-FFF2-40B4-BE49-F238E27FC236}">
                <a16:creationId xmlns:a16="http://schemas.microsoft.com/office/drawing/2014/main" id="{DC956E97-5C70-44A2-9605-72178B59CF9F}"/>
              </a:ext>
            </a:extLst>
          </p:cNvPr>
          <p:cNvSpPr txBox="1"/>
          <p:nvPr/>
        </p:nvSpPr>
        <p:spPr>
          <a:xfrm>
            <a:off x="5131056" y="4155976"/>
            <a:ext cx="1929887" cy="369332"/>
          </a:xfrm>
          <a:prstGeom prst="rect">
            <a:avLst/>
          </a:prstGeom>
          <a:noFill/>
        </p:spPr>
        <p:txBody>
          <a:bodyPr wrap="none" rtlCol="0">
            <a:spAutoFit/>
          </a:bodyPr>
          <a:lstStyle/>
          <a:p>
            <a:r>
              <a:rPr lang="de-DE"/>
              <a:t>H</a:t>
            </a:r>
            <a:r>
              <a:rPr lang="de-DE" baseline="-25000"/>
              <a:t>2</a:t>
            </a:r>
            <a:r>
              <a:rPr lang="de-DE"/>
              <a:t>O                    CO</a:t>
            </a:r>
          </a:p>
        </p:txBody>
      </p:sp>
    </p:spTree>
    <p:extLst>
      <p:ext uri="{BB962C8B-B14F-4D97-AF65-F5344CB8AC3E}">
        <p14:creationId xmlns:p14="http://schemas.microsoft.com/office/powerpoint/2010/main" val="4012587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13EBD531-978E-4733-A0F9-F22BC700BAE1}"/>
              </a:ext>
            </a:extLst>
          </p:cNvPr>
          <p:cNvPicPr>
            <a:picLocks noChangeAspect="1"/>
          </p:cNvPicPr>
          <p:nvPr/>
        </p:nvPicPr>
        <p:blipFill>
          <a:blip r:embed="rId2"/>
          <a:stretch>
            <a:fillRect/>
          </a:stretch>
        </p:blipFill>
        <p:spPr>
          <a:xfrm>
            <a:off x="6444600" y="2425976"/>
            <a:ext cx="4573042" cy="2997883"/>
          </a:xfrm>
          <a:prstGeom prst="rect">
            <a:avLst/>
          </a:prstGeom>
        </p:spPr>
      </p:pic>
      <p:sp>
        <p:nvSpPr>
          <p:cNvPr id="2" name="Titel 1">
            <a:extLst>
              <a:ext uri="{FF2B5EF4-FFF2-40B4-BE49-F238E27FC236}">
                <a16:creationId xmlns:a16="http://schemas.microsoft.com/office/drawing/2014/main" id="{6C2A31FA-3097-4B94-8DD3-389575A591A8}"/>
              </a:ext>
            </a:extLst>
          </p:cNvPr>
          <p:cNvSpPr>
            <a:spLocks noGrp="1"/>
          </p:cNvSpPr>
          <p:nvPr>
            <p:ph type="title"/>
          </p:nvPr>
        </p:nvSpPr>
        <p:spPr>
          <a:xfrm>
            <a:off x="838200" y="365125"/>
            <a:ext cx="10515600" cy="1325563"/>
          </a:xfrm>
        </p:spPr>
        <p:txBody>
          <a:bodyPr/>
          <a:lstStyle/>
          <a:p>
            <a:r>
              <a:rPr lang="de-DE"/>
              <a:t>Viele Emissionen ergeben ein Spektrum</a:t>
            </a:r>
          </a:p>
        </p:txBody>
      </p:sp>
      <p:pic>
        <p:nvPicPr>
          <p:cNvPr id="5" name="Grafik 4">
            <a:extLst>
              <a:ext uri="{FF2B5EF4-FFF2-40B4-BE49-F238E27FC236}">
                <a16:creationId xmlns:a16="http://schemas.microsoft.com/office/drawing/2014/main" id="{AE6988FF-AB16-4A91-B4F3-6C947184798F}"/>
              </a:ext>
            </a:extLst>
          </p:cNvPr>
          <p:cNvPicPr>
            <a:picLocks noChangeAspect="1"/>
          </p:cNvPicPr>
          <p:nvPr/>
        </p:nvPicPr>
        <p:blipFill>
          <a:blip r:embed="rId3"/>
          <a:stretch>
            <a:fillRect/>
          </a:stretch>
        </p:blipFill>
        <p:spPr>
          <a:xfrm>
            <a:off x="1506121" y="4855151"/>
            <a:ext cx="1346198" cy="1346198"/>
          </a:xfrm>
          <a:prstGeom prst="rect">
            <a:avLst/>
          </a:prstGeom>
          <a:ln w="19050">
            <a:solidFill>
              <a:schemeClr val="tx1"/>
            </a:solidFill>
          </a:ln>
        </p:spPr>
      </p:pic>
      <p:pic>
        <p:nvPicPr>
          <p:cNvPr id="12" name="Grafik 11">
            <a:extLst>
              <a:ext uri="{FF2B5EF4-FFF2-40B4-BE49-F238E27FC236}">
                <a16:creationId xmlns:a16="http://schemas.microsoft.com/office/drawing/2014/main" id="{320D7BD6-C2E8-4E62-B4DB-F6872CBAE9B8}"/>
              </a:ext>
            </a:extLst>
          </p:cNvPr>
          <p:cNvPicPr>
            <a:picLocks noChangeAspect="1"/>
          </p:cNvPicPr>
          <p:nvPr/>
        </p:nvPicPr>
        <p:blipFill>
          <a:blip r:embed="rId3"/>
          <a:stretch>
            <a:fillRect/>
          </a:stretch>
        </p:blipFill>
        <p:spPr>
          <a:xfrm>
            <a:off x="1659253" y="3192578"/>
            <a:ext cx="1346198" cy="1346198"/>
          </a:xfrm>
          <a:prstGeom prst="rect">
            <a:avLst/>
          </a:prstGeom>
          <a:ln w="19050">
            <a:solidFill>
              <a:schemeClr val="tx1"/>
            </a:solidFill>
          </a:ln>
        </p:spPr>
      </p:pic>
      <p:pic>
        <p:nvPicPr>
          <p:cNvPr id="13" name="Grafik 12">
            <a:extLst>
              <a:ext uri="{FF2B5EF4-FFF2-40B4-BE49-F238E27FC236}">
                <a16:creationId xmlns:a16="http://schemas.microsoft.com/office/drawing/2014/main" id="{3A11031E-2A22-4815-BFC2-06AB878876F6}"/>
              </a:ext>
            </a:extLst>
          </p:cNvPr>
          <p:cNvPicPr>
            <a:picLocks noChangeAspect="1"/>
          </p:cNvPicPr>
          <p:nvPr/>
        </p:nvPicPr>
        <p:blipFill>
          <a:blip r:embed="rId3"/>
          <a:stretch>
            <a:fillRect/>
          </a:stretch>
        </p:blipFill>
        <p:spPr>
          <a:xfrm>
            <a:off x="838200" y="2684474"/>
            <a:ext cx="1346198" cy="1346198"/>
          </a:xfrm>
          <a:prstGeom prst="rect">
            <a:avLst/>
          </a:prstGeom>
          <a:ln w="19050">
            <a:solidFill>
              <a:schemeClr val="tx1"/>
            </a:solidFill>
          </a:ln>
        </p:spPr>
      </p:pic>
      <p:pic>
        <p:nvPicPr>
          <p:cNvPr id="14" name="Grafik 13">
            <a:extLst>
              <a:ext uri="{FF2B5EF4-FFF2-40B4-BE49-F238E27FC236}">
                <a16:creationId xmlns:a16="http://schemas.microsoft.com/office/drawing/2014/main" id="{C7C8311B-4BC3-4C9E-A2EE-C7B09999351D}"/>
              </a:ext>
            </a:extLst>
          </p:cNvPr>
          <p:cNvPicPr>
            <a:picLocks noChangeAspect="1"/>
          </p:cNvPicPr>
          <p:nvPr/>
        </p:nvPicPr>
        <p:blipFill>
          <a:blip r:embed="rId3"/>
          <a:stretch>
            <a:fillRect/>
          </a:stretch>
        </p:blipFill>
        <p:spPr>
          <a:xfrm>
            <a:off x="851369" y="4203329"/>
            <a:ext cx="1346198" cy="1346198"/>
          </a:xfrm>
          <a:prstGeom prst="rect">
            <a:avLst/>
          </a:prstGeom>
          <a:ln w="19050">
            <a:solidFill>
              <a:schemeClr val="tx1"/>
            </a:solidFill>
          </a:ln>
        </p:spPr>
      </p:pic>
      <p:pic>
        <p:nvPicPr>
          <p:cNvPr id="15" name="Grafik 14">
            <a:extLst>
              <a:ext uri="{FF2B5EF4-FFF2-40B4-BE49-F238E27FC236}">
                <a16:creationId xmlns:a16="http://schemas.microsoft.com/office/drawing/2014/main" id="{B0A633AA-DE0E-4259-B4B7-FA8CB2093B12}"/>
              </a:ext>
            </a:extLst>
          </p:cNvPr>
          <p:cNvPicPr>
            <a:picLocks noChangeAspect="1"/>
          </p:cNvPicPr>
          <p:nvPr/>
        </p:nvPicPr>
        <p:blipFill>
          <a:blip r:embed="rId3"/>
          <a:stretch>
            <a:fillRect/>
          </a:stretch>
        </p:blipFill>
        <p:spPr>
          <a:xfrm>
            <a:off x="1762560" y="2032652"/>
            <a:ext cx="1346198" cy="1346198"/>
          </a:xfrm>
          <a:prstGeom prst="rect">
            <a:avLst/>
          </a:prstGeom>
          <a:ln w="19050">
            <a:solidFill>
              <a:schemeClr val="tx1"/>
            </a:solidFill>
          </a:ln>
        </p:spPr>
      </p:pic>
      <p:pic>
        <p:nvPicPr>
          <p:cNvPr id="16" name="Grafik 15">
            <a:extLst>
              <a:ext uri="{FF2B5EF4-FFF2-40B4-BE49-F238E27FC236}">
                <a16:creationId xmlns:a16="http://schemas.microsoft.com/office/drawing/2014/main" id="{11028F78-9F2B-4B77-B1D4-AB501602BBDE}"/>
              </a:ext>
            </a:extLst>
          </p:cNvPr>
          <p:cNvPicPr>
            <a:picLocks noChangeAspect="1"/>
          </p:cNvPicPr>
          <p:nvPr/>
        </p:nvPicPr>
        <p:blipFill>
          <a:blip r:embed="rId3"/>
          <a:stretch>
            <a:fillRect/>
          </a:stretch>
        </p:blipFill>
        <p:spPr>
          <a:xfrm>
            <a:off x="2549711" y="2868004"/>
            <a:ext cx="1346198" cy="1346198"/>
          </a:xfrm>
          <a:prstGeom prst="rect">
            <a:avLst/>
          </a:prstGeom>
          <a:ln w="19050">
            <a:solidFill>
              <a:schemeClr val="tx1"/>
            </a:solidFill>
          </a:ln>
        </p:spPr>
      </p:pic>
      <p:pic>
        <p:nvPicPr>
          <p:cNvPr id="17" name="Grafik 16">
            <a:extLst>
              <a:ext uri="{FF2B5EF4-FFF2-40B4-BE49-F238E27FC236}">
                <a16:creationId xmlns:a16="http://schemas.microsoft.com/office/drawing/2014/main" id="{2D45BCB9-889E-4DB2-94A6-74831002973B}"/>
              </a:ext>
            </a:extLst>
          </p:cNvPr>
          <p:cNvPicPr>
            <a:picLocks noChangeAspect="1"/>
          </p:cNvPicPr>
          <p:nvPr/>
        </p:nvPicPr>
        <p:blipFill>
          <a:blip r:embed="rId3"/>
          <a:stretch>
            <a:fillRect/>
          </a:stretch>
        </p:blipFill>
        <p:spPr>
          <a:xfrm>
            <a:off x="3243602" y="3357573"/>
            <a:ext cx="1346198" cy="1346198"/>
          </a:xfrm>
          <a:prstGeom prst="rect">
            <a:avLst/>
          </a:prstGeom>
          <a:ln w="19050">
            <a:solidFill>
              <a:schemeClr val="tx1"/>
            </a:solidFill>
          </a:ln>
        </p:spPr>
      </p:pic>
      <p:pic>
        <p:nvPicPr>
          <p:cNvPr id="18" name="Grafik 17">
            <a:extLst>
              <a:ext uri="{FF2B5EF4-FFF2-40B4-BE49-F238E27FC236}">
                <a16:creationId xmlns:a16="http://schemas.microsoft.com/office/drawing/2014/main" id="{3FCDA452-0721-4309-825E-B5CF88339BD6}"/>
              </a:ext>
            </a:extLst>
          </p:cNvPr>
          <p:cNvPicPr>
            <a:picLocks noChangeAspect="1"/>
          </p:cNvPicPr>
          <p:nvPr/>
        </p:nvPicPr>
        <p:blipFill>
          <a:blip r:embed="rId3"/>
          <a:stretch>
            <a:fillRect/>
          </a:stretch>
        </p:blipFill>
        <p:spPr>
          <a:xfrm>
            <a:off x="2011397" y="4268147"/>
            <a:ext cx="1346198" cy="1346198"/>
          </a:xfrm>
          <a:prstGeom prst="rect">
            <a:avLst/>
          </a:prstGeom>
          <a:ln w="19050">
            <a:solidFill>
              <a:schemeClr val="tx1"/>
            </a:solidFill>
          </a:ln>
        </p:spPr>
      </p:pic>
      <p:pic>
        <p:nvPicPr>
          <p:cNvPr id="19" name="Grafik 18">
            <a:extLst>
              <a:ext uri="{FF2B5EF4-FFF2-40B4-BE49-F238E27FC236}">
                <a16:creationId xmlns:a16="http://schemas.microsoft.com/office/drawing/2014/main" id="{AAF77CE5-D340-4320-B701-7BB40C013A1E}"/>
              </a:ext>
            </a:extLst>
          </p:cNvPr>
          <p:cNvPicPr>
            <a:picLocks noChangeAspect="1"/>
          </p:cNvPicPr>
          <p:nvPr/>
        </p:nvPicPr>
        <p:blipFill>
          <a:blip r:embed="rId3"/>
          <a:stretch>
            <a:fillRect/>
          </a:stretch>
        </p:blipFill>
        <p:spPr>
          <a:xfrm>
            <a:off x="4051545" y="2415962"/>
            <a:ext cx="1346198" cy="1346198"/>
          </a:xfrm>
          <a:prstGeom prst="rect">
            <a:avLst/>
          </a:prstGeom>
          <a:ln w="19050">
            <a:solidFill>
              <a:schemeClr val="tx1"/>
            </a:solidFill>
          </a:ln>
        </p:spPr>
      </p:pic>
      <p:pic>
        <p:nvPicPr>
          <p:cNvPr id="20" name="Grafik 19">
            <a:extLst>
              <a:ext uri="{FF2B5EF4-FFF2-40B4-BE49-F238E27FC236}">
                <a16:creationId xmlns:a16="http://schemas.microsoft.com/office/drawing/2014/main" id="{3EAA9572-D886-485F-91C6-DFAC303A358B}"/>
              </a:ext>
            </a:extLst>
          </p:cNvPr>
          <p:cNvPicPr>
            <a:picLocks noChangeAspect="1"/>
          </p:cNvPicPr>
          <p:nvPr/>
        </p:nvPicPr>
        <p:blipFill>
          <a:blip r:embed="rId3"/>
          <a:stretch>
            <a:fillRect/>
          </a:stretch>
        </p:blipFill>
        <p:spPr>
          <a:xfrm>
            <a:off x="3108758" y="4763460"/>
            <a:ext cx="1346198" cy="1346198"/>
          </a:xfrm>
          <a:prstGeom prst="rect">
            <a:avLst/>
          </a:prstGeom>
          <a:ln w="19050">
            <a:solidFill>
              <a:schemeClr val="tx1"/>
            </a:solidFill>
          </a:ln>
        </p:spPr>
      </p:pic>
      <p:pic>
        <p:nvPicPr>
          <p:cNvPr id="21" name="Grafik 20">
            <a:extLst>
              <a:ext uri="{FF2B5EF4-FFF2-40B4-BE49-F238E27FC236}">
                <a16:creationId xmlns:a16="http://schemas.microsoft.com/office/drawing/2014/main" id="{87772C51-14E0-40F6-BC06-E00AA655F2BF}"/>
              </a:ext>
            </a:extLst>
          </p:cNvPr>
          <p:cNvPicPr>
            <a:picLocks noChangeAspect="1"/>
          </p:cNvPicPr>
          <p:nvPr/>
        </p:nvPicPr>
        <p:blipFill>
          <a:blip r:embed="rId3"/>
          <a:stretch>
            <a:fillRect/>
          </a:stretch>
        </p:blipFill>
        <p:spPr>
          <a:xfrm>
            <a:off x="3732031" y="4312948"/>
            <a:ext cx="1346198" cy="1346198"/>
          </a:xfrm>
          <a:prstGeom prst="rect">
            <a:avLst/>
          </a:prstGeom>
          <a:ln w="19050">
            <a:solidFill>
              <a:schemeClr val="tx1"/>
            </a:solidFill>
          </a:ln>
        </p:spPr>
      </p:pic>
      <p:sp>
        <p:nvSpPr>
          <p:cNvPr id="26" name="Wolke 25">
            <a:extLst>
              <a:ext uri="{FF2B5EF4-FFF2-40B4-BE49-F238E27FC236}">
                <a16:creationId xmlns:a16="http://schemas.microsoft.com/office/drawing/2014/main" id="{AFF71248-B6D0-41DA-B311-4CBBE5B89365}"/>
              </a:ext>
            </a:extLst>
          </p:cNvPr>
          <p:cNvSpPr/>
          <p:nvPr/>
        </p:nvSpPr>
        <p:spPr>
          <a:xfrm>
            <a:off x="-47189" y="1198854"/>
            <a:ext cx="6277059" cy="5775687"/>
          </a:xfrm>
          <a:prstGeom prst="cloud">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08428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609245-8A47-44D2-8A35-CFA9652E25BB}"/>
              </a:ext>
            </a:extLst>
          </p:cNvPr>
          <p:cNvSpPr>
            <a:spLocks noGrp="1"/>
          </p:cNvSpPr>
          <p:nvPr>
            <p:ph type="title"/>
          </p:nvPr>
        </p:nvSpPr>
        <p:spPr/>
        <p:txBody>
          <a:bodyPr/>
          <a:lstStyle/>
          <a:p>
            <a:r>
              <a:rPr lang="de-DE"/>
              <a:t>Spetroskopie in der Astronomie</a:t>
            </a:r>
          </a:p>
        </p:txBody>
      </p:sp>
      <p:sp>
        <p:nvSpPr>
          <p:cNvPr id="3" name="Inhaltsplatzhalter 2">
            <a:extLst>
              <a:ext uri="{FF2B5EF4-FFF2-40B4-BE49-F238E27FC236}">
                <a16:creationId xmlns:a16="http://schemas.microsoft.com/office/drawing/2014/main" id="{A811F136-04A4-414E-82BA-54ABF3CC5E6C}"/>
              </a:ext>
            </a:extLst>
          </p:cNvPr>
          <p:cNvSpPr>
            <a:spLocks noGrp="1"/>
          </p:cNvSpPr>
          <p:nvPr>
            <p:ph idx="1"/>
          </p:nvPr>
        </p:nvSpPr>
        <p:spPr/>
        <p:txBody>
          <a:bodyPr/>
          <a:lstStyle/>
          <a:p>
            <a:r>
              <a:rPr lang="de-DE"/>
              <a:t>Damit lassen sich hervorragend Moleküle im Weltall identifizieren!</a:t>
            </a:r>
          </a:p>
        </p:txBody>
      </p:sp>
      <p:grpSp>
        <p:nvGrpSpPr>
          <p:cNvPr id="27" name="Gruppieren 26">
            <a:extLst>
              <a:ext uri="{FF2B5EF4-FFF2-40B4-BE49-F238E27FC236}">
                <a16:creationId xmlns:a16="http://schemas.microsoft.com/office/drawing/2014/main" id="{3EA4F11C-9AE7-4A28-97C2-788D9C9AF775}"/>
              </a:ext>
            </a:extLst>
          </p:cNvPr>
          <p:cNvGrpSpPr/>
          <p:nvPr/>
        </p:nvGrpSpPr>
        <p:grpSpPr>
          <a:xfrm>
            <a:off x="2750886" y="2402305"/>
            <a:ext cx="8755298" cy="4455695"/>
            <a:chOff x="2750886" y="2402305"/>
            <a:chExt cx="8755298" cy="4455695"/>
          </a:xfrm>
        </p:grpSpPr>
        <p:pic>
          <p:nvPicPr>
            <p:cNvPr id="15" name="Grafik 14">
              <a:extLst>
                <a:ext uri="{FF2B5EF4-FFF2-40B4-BE49-F238E27FC236}">
                  <a16:creationId xmlns:a16="http://schemas.microsoft.com/office/drawing/2014/main" id="{0DA7AAB6-1AD8-42A4-A64F-B0B66B0F5C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32198" y="2402305"/>
              <a:ext cx="6073986" cy="4455695"/>
            </a:xfrm>
            <a:prstGeom prst="rect">
              <a:avLst/>
            </a:prstGeom>
          </p:spPr>
        </p:pic>
        <p:sp>
          <p:nvSpPr>
            <p:cNvPr id="16" name="Textfeld 15">
              <a:extLst>
                <a:ext uri="{FF2B5EF4-FFF2-40B4-BE49-F238E27FC236}">
                  <a16:creationId xmlns:a16="http://schemas.microsoft.com/office/drawing/2014/main" id="{3B48784A-50C6-46EC-99FE-31BDB9CD1823}"/>
                </a:ext>
              </a:extLst>
            </p:cNvPr>
            <p:cNvSpPr txBox="1"/>
            <p:nvPr/>
          </p:nvSpPr>
          <p:spPr>
            <a:xfrm>
              <a:off x="5634541" y="6488668"/>
              <a:ext cx="2048959" cy="369332"/>
            </a:xfrm>
            <a:prstGeom prst="rect">
              <a:avLst/>
            </a:prstGeom>
            <a:noFill/>
          </p:spPr>
          <p:txBody>
            <a:bodyPr wrap="none" rtlCol="0">
              <a:spAutoFit/>
            </a:bodyPr>
            <a:lstStyle/>
            <a:p>
              <a:r>
                <a:rPr lang="de-DE"/>
                <a:t>Panuzzo et al. 2010</a:t>
              </a:r>
            </a:p>
          </p:txBody>
        </p:sp>
        <p:pic>
          <p:nvPicPr>
            <p:cNvPr id="17" name="Grafik 16">
              <a:extLst>
                <a:ext uri="{FF2B5EF4-FFF2-40B4-BE49-F238E27FC236}">
                  <a16:creationId xmlns:a16="http://schemas.microsoft.com/office/drawing/2014/main" id="{31279552-B3DB-461D-B921-E6E81C143B56}"/>
                </a:ext>
              </a:extLst>
            </p:cNvPr>
            <p:cNvPicPr>
              <a:picLocks noChangeAspect="1"/>
            </p:cNvPicPr>
            <p:nvPr/>
          </p:nvPicPr>
          <p:blipFill rotWithShape="1">
            <a:blip r:embed="rId3"/>
            <a:srcRect t="7527" b="8372"/>
            <a:stretch/>
          </p:blipFill>
          <p:spPr>
            <a:xfrm>
              <a:off x="2750886" y="2715984"/>
              <a:ext cx="2188923" cy="4142016"/>
            </a:xfrm>
            <a:prstGeom prst="rect">
              <a:avLst/>
            </a:prstGeom>
          </p:spPr>
        </p:pic>
        <p:sp>
          <p:nvSpPr>
            <p:cNvPr id="18" name="Textfeld 17">
              <a:extLst>
                <a:ext uri="{FF2B5EF4-FFF2-40B4-BE49-F238E27FC236}">
                  <a16:creationId xmlns:a16="http://schemas.microsoft.com/office/drawing/2014/main" id="{2FFE3F55-BF3E-4394-99BB-5FB074124790}"/>
                </a:ext>
              </a:extLst>
            </p:cNvPr>
            <p:cNvSpPr txBox="1"/>
            <p:nvPr/>
          </p:nvSpPr>
          <p:spPr>
            <a:xfrm>
              <a:off x="6400804" y="3077964"/>
              <a:ext cx="2068387" cy="923330"/>
            </a:xfrm>
            <a:prstGeom prst="rect">
              <a:avLst/>
            </a:prstGeom>
            <a:noFill/>
          </p:spPr>
          <p:txBody>
            <a:bodyPr wrap="none" rtlCol="0">
              <a:spAutoFit/>
            </a:bodyPr>
            <a:lstStyle/>
            <a:p>
              <a:pPr algn="ctr"/>
              <a:r>
                <a:rPr lang="de-DE"/>
                <a:t>CO</a:t>
              </a:r>
            </a:p>
            <a:p>
              <a:pPr algn="ctr"/>
              <a:r>
                <a:rPr lang="de-DE"/>
                <a:t>Rotationsübergänge</a:t>
              </a:r>
            </a:p>
            <a:p>
              <a:pPr algn="ctr"/>
              <a:r>
                <a:rPr lang="de-DE"/>
                <a:t>In M82 </a:t>
              </a:r>
            </a:p>
          </p:txBody>
        </p:sp>
      </p:grpSp>
      <p:grpSp>
        <p:nvGrpSpPr>
          <p:cNvPr id="22" name="Gruppieren 21">
            <a:extLst>
              <a:ext uri="{FF2B5EF4-FFF2-40B4-BE49-F238E27FC236}">
                <a16:creationId xmlns:a16="http://schemas.microsoft.com/office/drawing/2014/main" id="{38573E59-6714-453B-8D1B-FB5D7FCF198C}"/>
              </a:ext>
            </a:extLst>
          </p:cNvPr>
          <p:cNvGrpSpPr/>
          <p:nvPr/>
        </p:nvGrpSpPr>
        <p:grpSpPr>
          <a:xfrm>
            <a:off x="3845347" y="4318000"/>
            <a:ext cx="5184353" cy="1663700"/>
            <a:chOff x="3845347" y="4318000"/>
            <a:chExt cx="5184353" cy="1663700"/>
          </a:xfrm>
        </p:grpSpPr>
        <p:sp>
          <p:nvSpPr>
            <p:cNvPr id="20" name="Ellipse 19">
              <a:extLst>
                <a:ext uri="{FF2B5EF4-FFF2-40B4-BE49-F238E27FC236}">
                  <a16:creationId xmlns:a16="http://schemas.microsoft.com/office/drawing/2014/main" id="{AA8C2C47-503D-4D67-A121-D3EB8F4E4770}"/>
                </a:ext>
              </a:extLst>
            </p:cNvPr>
            <p:cNvSpPr/>
            <p:nvPr/>
          </p:nvSpPr>
          <p:spPr>
            <a:xfrm>
              <a:off x="8724900" y="4318000"/>
              <a:ext cx="304800" cy="1663700"/>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Ellipse 20">
              <a:extLst>
                <a:ext uri="{FF2B5EF4-FFF2-40B4-BE49-F238E27FC236}">
                  <a16:creationId xmlns:a16="http://schemas.microsoft.com/office/drawing/2014/main" id="{D173AB12-766C-49B1-862A-5177A1BB7B0B}"/>
                </a:ext>
              </a:extLst>
            </p:cNvPr>
            <p:cNvSpPr/>
            <p:nvPr/>
          </p:nvSpPr>
          <p:spPr>
            <a:xfrm>
              <a:off x="3845347" y="4902199"/>
              <a:ext cx="269453" cy="63500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6" name="Gruppieren 25">
            <a:extLst>
              <a:ext uri="{FF2B5EF4-FFF2-40B4-BE49-F238E27FC236}">
                <a16:creationId xmlns:a16="http://schemas.microsoft.com/office/drawing/2014/main" id="{88B3A855-7873-42CD-B851-10AE7AE6D1DE}"/>
              </a:ext>
            </a:extLst>
          </p:cNvPr>
          <p:cNvGrpSpPr/>
          <p:nvPr/>
        </p:nvGrpSpPr>
        <p:grpSpPr>
          <a:xfrm>
            <a:off x="4023982" y="3238499"/>
            <a:ext cx="6492453" cy="1663700"/>
            <a:chOff x="4023982" y="3238499"/>
            <a:chExt cx="6492453" cy="1663700"/>
          </a:xfrm>
        </p:grpSpPr>
        <p:sp>
          <p:nvSpPr>
            <p:cNvPr id="24" name="Ellipse 23">
              <a:extLst>
                <a:ext uri="{FF2B5EF4-FFF2-40B4-BE49-F238E27FC236}">
                  <a16:creationId xmlns:a16="http://schemas.microsoft.com/office/drawing/2014/main" id="{E4D764AC-7CB4-4AE1-8ADB-48BD106E2909}"/>
                </a:ext>
              </a:extLst>
            </p:cNvPr>
            <p:cNvSpPr/>
            <p:nvPr/>
          </p:nvSpPr>
          <p:spPr>
            <a:xfrm>
              <a:off x="10211635" y="3238499"/>
              <a:ext cx="304800" cy="1663700"/>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Ellipse 24">
              <a:extLst>
                <a:ext uri="{FF2B5EF4-FFF2-40B4-BE49-F238E27FC236}">
                  <a16:creationId xmlns:a16="http://schemas.microsoft.com/office/drawing/2014/main" id="{5D00F2CD-B3B5-4F4F-832C-9679AD1D71EE}"/>
                </a:ext>
              </a:extLst>
            </p:cNvPr>
            <p:cNvSpPr/>
            <p:nvPr/>
          </p:nvSpPr>
          <p:spPr>
            <a:xfrm>
              <a:off x="4023982" y="3875086"/>
              <a:ext cx="269453" cy="635001"/>
            </a:xfrm>
            <a:prstGeom prst="ellipse">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3764570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22"/>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AC0864D1-D0E1-4B1B-82EC-061F6D701D24}"/>
              </a:ext>
            </a:extLst>
          </p:cNvPr>
          <p:cNvPicPr>
            <a:picLocks noChangeAspect="1"/>
          </p:cNvPicPr>
          <p:nvPr/>
        </p:nvPicPr>
        <p:blipFill>
          <a:blip r:embed="rId2"/>
          <a:stretch>
            <a:fillRect/>
          </a:stretch>
        </p:blipFill>
        <p:spPr>
          <a:xfrm>
            <a:off x="2347668" y="1418432"/>
            <a:ext cx="7101557" cy="5321300"/>
          </a:xfrm>
          <a:prstGeom prst="rect">
            <a:avLst/>
          </a:prstGeom>
        </p:spPr>
      </p:pic>
      <p:sp>
        <p:nvSpPr>
          <p:cNvPr id="2" name="Titel 1">
            <a:extLst>
              <a:ext uri="{FF2B5EF4-FFF2-40B4-BE49-F238E27FC236}">
                <a16:creationId xmlns:a16="http://schemas.microsoft.com/office/drawing/2014/main" id="{DDB26251-E369-4E71-88BB-5C1F086AB23F}"/>
              </a:ext>
            </a:extLst>
          </p:cNvPr>
          <p:cNvSpPr>
            <a:spLocks noGrp="1"/>
          </p:cNvSpPr>
          <p:nvPr>
            <p:ph type="title"/>
          </p:nvPr>
        </p:nvSpPr>
        <p:spPr>
          <a:xfrm>
            <a:off x="381000" y="365125"/>
            <a:ext cx="11430000" cy="1325563"/>
          </a:xfrm>
        </p:spPr>
        <p:txBody>
          <a:bodyPr/>
          <a:lstStyle/>
          <a:p>
            <a:r>
              <a:rPr lang="de-DE"/>
              <a:t>Beispiel: Sternentstehung in Orion</a:t>
            </a:r>
          </a:p>
        </p:txBody>
      </p:sp>
      <p:pic>
        <p:nvPicPr>
          <p:cNvPr id="9" name="Grafik 8">
            <a:extLst>
              <a:ext uri="{FF2B5EF4-FFF2-40B4-BE49-F238E27FC236}">
                <a16:creationId xmlns:a16="http://schemas.microsoft.com/office/drawing/2014/main" id="{4E626DCB-1E2E-4050-A108-AF7C2757ECD7}"/>
              </a:ext>
            </a:extLst>
          </p:cNvPr>
          <p:cNvPicPr>
            <a:picLocks noChangeAspect="1"/>
          </p:cNvPicPr>
          <p:nvPr/>
        </p:nvPicPr>
        <p:blipFill>
          <a:blip r:embed="rId3"/>
          <a:stretch>
            <a:fillRect/>
          </a:stretch>
        </p:blipFill>
        <p:spPr>
          <a:xfrm>
            <a:off x="2347668" y="1418432"/>
            <a:ext cx="7101557" cy="5321300"/>
          </a:xfrm>
          <a:prstGeom prst="rect">
            <a:avLst/>
          </a:prstGeom>
        </p:spPr>
      </p:pic>
      <p:sp>
        <p:nvSpPr>
          <p:cNvPr id="10" name="Pfeil: nach rechts 9">
            <a:extLst>
              <a:ext uri="{FF2B5EF4-FFF2-40B4-BE49-F238E27FC236}">
                <a16:creationId xmlns:a16="http://schemas.microsoft.com/office/drawing/2014/main" id="{1B153C36-C18B-4B67-A82F-4905748DDCC5}"/>
              </a:ext>
            </a:extLst>
          </p:cNvPr>
          <p:cNvSpPr/>
          <p:nvPr/>
        </p:nvSpPr>
        <p:spPr>
          <a:xfrm>
            <a:off x="2333412" y="3429000"/>
            <a:ext cx="1352550" cy="29527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7" name="Grafik 6">
            <a:extLst>
              <a:ext uri="{FF2B5EF4-FFF2-40B4-BE49-F238E27FC236}">
                <a16:creationId xmlns:a16="http://schemas.microsoft.com/office/drawing/2014/main" id="{B89A4573-AB4E-4C9A-8FC8-1C9A948E1E95}"/>
              </a:ext>
            </a:extLst>
          </p:cNvPr>
          <p:cNvPicPr>
            <a:picLocks noChangeAspect="1"/>
          </p:cNvPicPr>
          <p:nvPr/>
        </p:nvPicPr>
        <p:blipFill>
          <a:blip r:embed="rId4"/>
          <a:stretch>
            <a:fillRect/>
          </a:stretch>
        </p:blipFill>
        <p:spPr>
          <a:xfrm>
            <a:off x="2347668" y="1418432"/>
            <a:ext cx="7101557" cy="5321300"/>
          </a:xfrm>
          <a:prstGeom prst="rect">
            <a:avLst/>
          </a:prstGeom>
        </p:spPr>
      </p:pic>
      <p:sp>
        <p:nvSpPr>
          <p:cNvPr id="11" name="Rechteck 10">
            <a:extLst>
              <a:ext uri="{FF2B5EF4-FFF2-40B4-BE49-F238E27FC236}">
                <a16:creationId xmlns:a16="http://schemas.microsoft.com/office/drawing/2014/main" id="{8D074E35-2C06-4F64-9A27-4A0D18516FEB}"/>
              </a:ext>
            </a:extLst>
          </p:cNvPr>
          <p:cNvSpPr/>
          <p:nvPr/>
        </p:nvSpPr>
        <p:spPr>
          <a:xfrm>
            <a:off x="3009687" y="1619250"/>
            <a:ext cx="183456" cy="4375150"/>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6" name="Grafik 5">
            <a:extLst>
              <a:ext uri="{FF2B5EF4-FFF2-40B4-BE49-F238E27FC236}">
                <a16:creationId xmlns:a16="http://schemas.microsoft.com/office/drawing/2014/main" id="{EB4CC4B6-3985-435B-8C81-C9BA3165D8F9}"/>
              </a:ext>
            </a:extLst>
          </p:cNvPr>
          <p:cNvPicPr>
            <a:picLocks noChangeAspect="1"/>
          </p:cNvPicPr>
          <p:nvPr/>
        </p:nvPicPr>
        <p:blipFill>
          <a:blip r:embed="rId5"/>
          <a:stretch>
            <a:fillRect/>
          </a:stretch>
        </p:blipFill>
        <p:spPr>
          <a:xfrm>
            <a:off x="2333412" y="1418432"/>
            <a:ext cx="7101557" cy="5321300"/>
          </a:xfrm>
          <a:prstGeom prst="rect">
            <a:avLst/>
          </a:prstGeom>
        </p:spPr>
      </p:pic>
      <p:pic>
        <p:nvPicPr>
          <p:cNvPr id="12" name="Grafik 11">
            <a:extLst>
              <a:ext uri="{FF2B5EF4-FFF2-40B4-BE49-F238E27FC236}">
                <a16:creationId xmlns:a16="http://schemas.microsoft.com/office/drawing/2014/main" id="{40CB9B28-8836-482F-BC22-63FD31501DA4}"/>
              </a:ext>
            </a:extLst>
          </p:cNvPr>
          <p:cNvPicPr>
            <a:picLocks noChangeAspect="1"/>
          </p:cNvPicPr>
          <p:nvPr/>
        </p:nvPicPr>
        <p:blipFill>
          <a:blip r:embed="rId6"/>
          <a:stretch>
            <a:fillRect/>
          </a:stretch>
        </p:blipFill>
        <p:spPr>
          <a:xfrm>
            <a:off x="2347668" y="1418432"/>
            <a:ext cx="7101557" cy="5321300"/>
          </a:xfrm>
          <a:prstGeom prst="rect">
            <a:avLst/>
          </a:prstGeom>
        </p:spPr>
      </p:pic>
      <p:sp>
        <p:nvSpPr>
          <p:cNvPr id="13" name="Rechteck 12">
            <a:extLst>
              <a:ext uri="{FF2B5EF4-FFF2-40B4-BE49-F238E27FC236}">
                <a16:creationId xmlns:a16="http://schemas.microsoft.com/office/drawing/2014/main" id="{87867091-41DF-4095-872A-35ECFB6F5DC0}"/>
              </a:ext>
            </a:extLst>
          </p:cNvPr>
          <p:cNvSpPr/>
          <p:nvPr/>
        </p:nvSpPr>
        <p:spPr>
          <a:xfrm>
            <a:off x="5200650" y="1619250"/>
            <a:ext cx="1095375" cy="4375150"/>
          </a:xfrm>
          <a:prstGeom prst="rect">
            <a:avLst/>
          </a:prstGeom>
          <a:solidFill>
            <a:srgbClr val="FFFF00">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31B205C6-9239-4F1E-8071-985054610507}"/>
              </a:ext>
            </a:extLst>
          </p:cNvPr>
          <p:cNvSpPr txBox="1"/>
          <p:nvPr/>
        </p:nvSpPr>
        <p:spPr>
          <a:xfrm>
            <a:off x="9435232" y="5945742"/>
            <a:ext cx="1948803" cy="646331"/>
          </a:xfrm>
          <a:prstGeom prst="rect">
            <a:avLst/>
          </a:prstGeom>
          <a:noFill/>
        </p:spPr>
        <p:txBody>
          <a:bodyPr wrap="none" rtlCol="0">
            <a:spAutoFit/>
          </a:bodyPr>
          <a:lstStyle/>
          <a:p>
            <a:r>
              <a:rPr lang="de-DE"/>
              <a:t>Source: E. Bergin </a:t>
            </a:r>
            <a:br>
              <a:rPr lang="de-DE"/>
            </a:br>
            <a:r>
              <a:rPr lang="de-DE"/>
              <a:t>(Univ. of Michigan)</a:t>
            </a:r>
          </a:p>
        </p:txBody>
      </p:sp>
    </p:spTree>
    <p:extLst>
      <p:ext uri="{BB962C8B-B14F-4D97-AF65-F5344CB8AC3E}">
        <p14:creationId xmlns:p14="http://schemas.microsoft.com/office/powerpoint/2010/main" val="39927092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2000"/>
                                        <p:tgtEl>
                                          <p:spTgt spid="7"/>
                                        </p:tgtEl>
                                      </p:cBhvr>
                                    </p:animEffect>
                                    <p:anim calcmode="lin" valueType="num">
                                      <p:cBhvr>
                                        <p:cTn id="20" dur="2000" fill="hold"/>
                                        <p:tgtEl>
                                          <p:spTgt spid="7"/>
                                        </p:tgtEl>
                                        <p:attrNameLst>
                                          <p:attrName>ppt_x</p:attrName>
                                        </p:attrNameLst>
                                      </p:cBhvr>
                                      <p:tavLst>
                                        <p:tav tm="0">
                                          <p:val>
                                            <p:strVal val="#ppt_x"/>
                                          </p:val>
                                        </p:tav>
                                        <p:tav tm="100000">
                                          <p:val>
                                            <p:strVal val="#ppt_x"/>
                                          </p:val>
                                        </p:tav>
                                      </p:tavLst>
                                    </p:anim>
                                    <p:anim calcmode="lin" valueType="num">
                                      <p:cBhvr>
                                        <p:cTn id="21" dur="2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7" presetClass="entr" presetSubtype="0" fill="hold" nodeType="click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par>
                                <p:cTn id="44" presetID="1" presetClass="exit" presetSubtype="0" fill="hold" grpId="1" nodeType="withEffect">
                                  <p:stCondLst>
                                    <p:cond delay="0"/>
                                  </p:stCondLst>
                                  <p:childTnLst>
                                    <p:set>
                                      <p:cBhvr>
                                        <p:cTn id="45"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B26251-E369-4E71-88BB-5C1F086AB23F}"/>
              </a:ext>
            </a:extLst>
          </p:cNvPr>
          <p:cNvSpPr>
            <a:spLocks noGrp="1"/>
          </p:cNvSpPr>
          <p:nvPr>
            <p:ph type="title"/>
          </p:nvPr>
        </p:nvSpPr>
        <p:spPr>
          <a:xfrm>
            <a:off x="381000" y="365125"/>
            <a:ext cx="11430000" cy="1325563"/>
          </a:xfrm>
        </p:spPr>
        <p:txBody>
          <a:bodyPr/>
          <a:lstStyle/>
          <a:p>
            <a:r>
              <a:rPr lang="de-DE"/>
              <a:t>Beispiel: Sternentstehung in Orion</a:t>
            </a:r>
          </a:p>
        </p:txBody>
      </p:sp>
      <p:pic>
        <p:nvPicPr>
          <p:cNvPr id="3" name="Grafik 2">
            <a:extLst>
              <a:ext uri="{FF2B5EF4-FFF2-40B4-BE49-F238E27FC236}">
                <a16:creationId xmlns:a16="http://schemas.microsoft.com/office/drawing/2014/main" id="{0086D2FD-7390-48F7-BA35-929CCA6C2E0F}"/>
              </a:ext>
            </a:extLst>
          </p:cNvPr>
          <p:cNvPicPr>
            <a:picLocks noChangeAspect="1"/>
          </p:cNvPicPr>
          <p:nvPr/>
        </p:nvPicPr>
        <p:blipFill>
          <a:blip r:embed="rId3"/>
          <a:stretch>
            <a:fillRect/>
          </a:stretch>
        </p:blipFill>
        <p:spPr>
          <a:xfrm>
            <a:off x="2347667" y="1418431"/>
            <a:ext cx="7087565" cy="4896643"/>
          </a:xfrm>
          <a:prstGeom prst="rect">
            <a:avLst/>
          </a:prstGeom>
        </p:spPr>
      </p:pic>
      <p:sp>
        <p:nvSpPr>
          <p:cNvPr id="4" name="Textfeld 3">
            <a:extLst>
              <a:ext uri="{FF2B5EF4-FFF2-40B4-BE49-F238E27FC236}">
                <a16:creationId xmlns:a16="http://schemas.microsoft.com/office/drawing/2014/main" id="{BAC7C864-C089-4FC3-91B2-ED3FBBECF0BA}"/>
              </a:ext>
            </a:extLst>
          </p:cNvPr>
          <p:cNvSpPr txBox="1"/>
          <p:nvPr/>
        </p:nvSpPr>
        <p:spPr>
          <a:xfrm>
            <a:off x="9435232" y="5945742"/>
            <a:ext cx="1762406" cy="369332"/>
          </a:xfrm>
          <a:prstGeom prst="rect">
            <a:avLst/>
          </a:prstGeom>
          <a:noFill/>
        </p:spPr>
        <p:txBody>
          <a:bodyPr wrap="none" rtlCol="0">
            <a:spAutoFit/>
          </a:bodyPr>
          <a:lstStyle/>
          <a:p>
            <a:r>
              <a:rPr lang="de-DE"/>
              <a:t>Wang et al. 2011</a:t>
            </a:r>
          </a:p>
        </p:txBody>
      </p:sp>
    </p:spTree>
    <p:extLst>
      <p:ext uri="{BB962C8B-B14F-4D97-AF65-F5344CB8AC3E}">
        <p14:creationId xmlns:p14="http://schemas.microsoft.com/office/powerpoint/2010/main" val="318731420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DB26251-E369-4E71-88BB-5C1F086AB23F}"/>
              </a:ext>
            </a:extLst>
          </p:cNvPr>
          <p:cNvSpPr>
            <a:spLocks noGrp="1"/>
          </p:cNvSpPr>
          <p:nvPr>
            <p:ph type="title"/>
          </p:nvPr>
        </p:nvSpPr>
        <p:spPr>
          <a:xfrm>
            <a:off x="381000" y="365125"/>
            <a:ext cx="11430000" cy="1325563"/>
          </a:xfrm>
        </p:spPr>
        <p:txBody>
          <a:bodyPr/>
          <a:lstStyle/>
          <a:p>
            <a:r>
              <a:rPr lang="de-DE"/>
              <a:t>Beispiel: Sternentstehung in Orion</a:t>
            </a:r>
          </a:p>
        </p:txBody>
      </p:sp>
      <p:pic>
        <p:nvPicPr>
          <p:cNvPr id="6" name="Grafik 5">
            <a:extLst>
              <a:ext uri="{FF2B5EF4-FFF2-40B4-BE49-F238E27FC236}">
                <a16:creationId xmlns:a16="http://schemas.microsoft.com/office/drawing/2014/main" id="{698BCCEA-D0A1-4469-9FFA-98C4ABC6F0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0162" y="1361743"/>
            <a:ext cx="9591675" cy="5393580"/>
          </a:xfrm>
          <a:prstGeom prst="rect">
            <a:avLst/>
          </a:prstGeom>
        </p:spPr>
      </p:pic>
      <p:sp>
        <p:nvSpPr>
          <p:cNvPr id="4" name="Textfeld 3">
            <a:extLst>
              <a:ext uri="{FF2B5EF4-FFF2-40B4-BE49-F238E27FC236}">
                <a16:creationId xmlns:a16="http://schemas.microsoft.com/office/drawing/2014/main" id="{BAC7C864-C089-4FC3-91B2-ED3FBBECF0BA}"/>
              </a:ext>
            </a:extLst>
          </p:cNvPr>
          <p:cNvSpPr txBox="1"/>
          <p:nvPr/>
        </p:nvSpPr>
        <p:spPr>
          <a:xfrm>
            <a:off x="4476470" y="6478324"/>
            <a:ext cx="2983702" cy="276999"/>
          </a:xfrm>
          <a:prstGeom prst="rect">
            <a:avLst/>
          </a:prstGeom>
          <a:noFill/>
        </p:spPr>
        <p:txBody>
          <a:bodyPr wrap="none" rtlCol="0">
            <a:spAutoFit/>
          </a:bodyPr>
          <a:lstStyle/>
          <a:p>
            <a:r>
              <a:rPr lang="en-US" sz="1200">
                <a:solidFill>
                  <a:schemeClr val="bg1"/>
                </a:solidFill>
              </a:rPr>
              <a:t>Credits: ESA, HEXOS and the HIFI Consortium</a:t>
            </a:r>
            <a:endParaRPr lang="de-DE" sz="1200">
              <a:solidFill>
                <a:schemeClr val="bg1"/>
              </a:solidFill>
            </a:endParaRPr>
          </a:p>
        </p:txBody>
      </p:sp>
    </p:spTree>
    <p:extLst>
      <p:ext uri="{BB962C8B-B14F-4D97-AF65-F5344CB8AC3E}">
        <p14:creationId xmlns:p14="http://schemas.microsoft.com/office/powerpoint/2010/main" val="33746623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CE1399-7D13-476B-A782-E691262D2A95}"/>
              </a:ext>
            </a:extLst>
          </p:cNvPr>
          <p:cNvSpPr>
            <a:spLocks noGrp="1"/>
          </p:cNvSpPr>
          <p:nvPr>
            <p:ph type="title"/>
          </p:nvPr>
        </p:nvSpPr>
        <p:spPr/>
        <p:txBody>
          <a:bodyPr/>
          <a:lstStyle/>
          <a:p>
            <a:r>
              <a:rPr lang="de-DE"/>
              <a:t>Kompliziert, kompliziert,…</a:t>
            </a:r>
          </a:p>
        </p:txBody>
      </p:sp>
      <p:sp>
        <p:nvSpPr>
          <p:cNvPr id="3" name="Inhaltsplatzhalter 2">
            <a:extLst>
              <a:ext uri="{FF2B5EF4-FFF2-40B4-BE49-F238E27FC236}">
                <a16:creationId xmlns:a16="http://schemas.microsoft.com/office/drawing/2014/main" id="{43EF414A-C5E2-43DC-BFFA-1A3ED520EDE8}"/>
              </a:ext>
            </a:extLst>
          </p:cNvPr>
          <p:cNvSpPr>
            <a:spLocks noGrp="1"/>
          </p:cNvSpPr>
          <p:nvPr>
            <p:ph idx="1"/>
          </p:nvPr>
        </p:nvSpPr>
        <p:spPr/>
        <p:txBody>
          <a:bodyPr/>
          <a:lstStyle/>
          <a:p>
            <a:r>
              <a:rPr lang="de-DE"/>
              <a:t>Die schiere Menge der verschiedenen Emissionslinien macht die Analyse bereits zu einem sehr komplexen Problem.</a:t>
            </a:r>
          </a:p>
          <a:p>
            <a:r>
              <a:rPr lang="de-DE"/>
              <a:t>Bisher sind bereits über 200 verschiedene Spezies im interstellaren Raum identifiziert worden.</a:t>
            </a:r>
          </a:p>
          <a:p>
            <a:endParaRPr lang="de-DE"/>
          </a:p>
          <a:p>
            <a:r>
              <a:rPr lang="de-DE"/>
              <a:t>Es ist leider noch komplizierter…</a:t>
            </a:r>
          </a:p>
          <a:p>
            <a:endParaRPr lang="de-DE"/>
          </a:p>
        </p:txBody>
      </p:sp>
    </p:spTree>
    <p:extLst>
      <p:ext uri="{BB962C8B-B14F-4D97-AF65-F5344CB8AC3E}">
        <p14:creationId xmlns:p14="http://schemas.microsoft.com/office/powerpoint/2010/main" val="39270834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73C1E0D-4E0B-4122-B557-2A95D3CA7C8E}"/>
              </a:ext>
            </a:extLst>
          </p:cNvPr>
          <p:cNvSpPr>
            <a:spLocks noGrp="1"/>
          </p:cNvSpPr>
          <p:nvPr>
            <p:ph type="title"/>
          </p:nvPr>
        </p:nvSpPr>
        <p:spPr/>
        <p:txBody>
          <a:bodyPr/>
          <a:lstStyle/>
          <a:p>
            <a:r>
              <a:rPr lang="de-DE" dirty="0"/>
              <a:t>L(M)ASER</a:t>
            </a:r>
          </a:p>
        </p:txBody>
      </p:sp>
      <p:sp>
        <p:nvSpPr>
          <p:cNvPr id="4" name="Inhaltsplatzhalter 3">
            <a:extLst>
              <a:ext uri="{FF2B5EF4-FFF2-40B4-BE49-F238E27FC236}">
                <a16:creationId xmlns:a16="http://schemas.microsoft.com/office/drawing/2014/main" id="{B6E83CB3-53D5-4DCF-8AC6-74E8AA17AE19}"/>
              </a:ext>
            </a:extLst>
          </p:cNvPr>
          <p:cNvSpPr>
            <a:spLocks noGrp="1"/>
          </p:cNvSpPr>
          <p:nvPr>
            <p:ph idx="1"/>
          </p:nvPr>
        </p:nvSpPr>
        <p:spPr/>
        <p:txBody>
          <a:bodyPr/>
          <a:lstStyle/>
          <a:p>
            <a:pPr marL="0" indent="0">
              <a:buNone/>
            </a:pPr>
            <a:r>
              <a:rPr lang="de-DE" b="1" dirty="0"/>
              <a:t>L</a:t>
            </a:r>
            <a:r>
              <a:rPr lang="de-DE" dirty="0"/>
              <a:t>ight </a:t>
            </a:r>
            <a:r>
              <a:rPr lang="de-DE" b="1" dirty="0" err="1"/>
              <a:t>A</a:t>
            </a:r>
            <a:r>
              <a:rPr lang="de-DE" dirty="0" err="1"/>
              <a:t>mplification</a:t>
            </a:r>
            <a:r>
              <a:rPr lang="de-DE" dirty="0"/>
              <a:t> </a:t>
            </a:r>
            <a:r>
              <a:rPr lang="de-DE" dirty="0" err="1"/>
              <a:t>through</a:t>
            </a:r>
            <a:r>
              <a:rPr lang="de-DE" dirty="0"/>
              <a:t> </a:t>
            </a:r>
            <a:r>
              <a:rPr lang="de-DE" b="1" dirty="0" err="1"/>
              <a:t>s</a:t>
            </a:r>
            <a:r>
              <a:rPr lang="de-DE" dirty="0" err="1"/>
              <a:t>timulated</a:t>
            </a:r>
            <a:r>
              <a:rPr lang="de-DE" dirty="0"/>
              <a:t> </a:t>
            </a:r>
            <a:r>
              <a:rPr lang="de-DE" b="1" dirty="0" err="1"/>
              <a:t>e</a:t>
            </a:r>
            <a:r>
              <a:rPr lang="de-DE" dirty="0" err="1"/>
              <a:t>mission</a:t>
            </a:r>
            <a:r>
              <a:rPr lang="de-DE" dirty="0"/>
              <a:t> </a:t>
            </a:r>
            <a:r>
              <a:rPr lang="de-DE" dirty="0" err="1"/>
              <a:t>of</a:t>
            </a:r>
            <a:r>
              <a:rPr lang="de-DE" dirty="0"/>
              <a:t> </a:t>
            </a:r>
            <a:r>
              <a:rPr lang="de-DE" b="1" dirty="0" err="1"/>
              <a:t>r</a:t>
            </a:r>
            <a:r>
              <a:rPr lang="de-DE" dirty="0" err="1"/>
              <a:t>adiation</a:t>
            </a:r>
            <a:endParaRPr lang="de-DE" dirty="0"/>
          </a:p>
        </p:txBody>
      </p:sp>
    </p:spTree>
    <p:extLst>
      <p:ext uri="{BB962C8B-B14F-4D97-AF65-F5344CB8AC3E}">
        <p14:creationId xmlns:p14="http://schemas.microsoft.com/office/powerpoint/2010/main" val="1020281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BBCB10-6A01-4348-8EEF-0DF8344B45FC}"/>
              </a:ext>
            </a:extLst>
          </p:cNvPr>
          <p:cNvSpPr>
            <a:spLocks noGrp="1"/>
          </p:cNvSpPr>
          <p:nvPr>
            <p:ph type="title"/>
          </p:nvPr>
        </p:nvSpPr>
        <p:spPr/>
        <p:txBody>
          <a:bodyPr/>
          <a:lstStyle/>
          <a:p>
            <a:r>
              <a:rPr lang="de-DE" dirty="0"/>
              <a:t>L.A.S.E.R / M.A.S.E.R</a:t>
            </a:r>
          </a:p>
        </p:txBody>
      </p:sp>
      <p:sp>
        <p:nvSpPr>
          <p:cNvPr id="3" name="Inhaltsplatzhalter 2">
            <a:extLst>
              <a:ext uri="{FF2B5EF4-FFF2-40B4-BE49-F238E27FC236}">
                <a16:creationId xmlns:a16="http://schemas.microsoft.com/office/drawing/2014/main" id="{6C22A0DA-48B1-4E65-95CA-CED73D368E3A}"/>
              </a:ext>
            </a:extLst>
          </p:cNvPr>
          <p:cNvSpPr>
            <a:spLocks noGrp="1"/>
          </p:cNvSpPr>
          <p:nvPr>
            <p:ph idx="1"/>
          </p:nvPr>
        </p:nvSpPr>
        <p:spPr/>
        <p:txBody>
          <a:bodyPr/>
          <a:lstStyle/>
          <a:p>
            <a:r>
              <a:rPr lang="de-DE" b="1" dirty="0"/>
              <a:t>LASER</a:t>
            </a:r>
            <a:r>
              <a:rPr lang="de-DE" dirty="0"/>
              <a:t> steht für “</a:t>
            </a:r>
            <a:r>
              <a:rPr lang="de-DE" b="1" dirty="0"/>
              <a:t>L</a:t>
            </a:r>
            <a:r>
              <a:rPr lang="de-DE" dirty="0"/>
              <a:t>ight </a:t>
            </a:r>
            <a:r>
              <a:rPr lang="de-DE" b="1" dirty="0" err="1"/>
              <a:t>A</a:t>
            </a:r>
            <a:r>
              <a:rPr lang="de-DE" dirty="0" err="1"/>
              <a:t>mplification</a:t>
            </a:r>
            <a:r>
              <a:rPr lang="de-DE" dirty="0"/>
              <a:t> </a:t>
            </a:r>
            <a:r>
              <a:rPr lang="de-DE" dirty="0" err="1"/>
              <a:t>through</a:t>
            </a:r>
            <a:r>
              <a:rPr lang="de-DE" dirty="0"/>
              <a:t> </a:t>
            </a:r>
            <a:r>
              <a:rPr lang="de-DE" b="1" dirty="0" err="1"/>
              <a:t>s</a:t>
            </a:r>
            <a:r>
              <a:rPr lang="de-DE" dirty="0" err="1"/>
              <a:t>timulated</a:t>
            </a:r>
            <a:r>
              <a:rPr lang="de-DE" dirty="0"/>
              <a:t> </a:t>
            </a:r>
            <a:r>
              <a:rPr lang="de-DE" b="1" dirty="0" err="1"/>
              <a:t>e</a:t>
            </a:r>
            <a:r>
              <a:rPr lang="de-DE" dirty="0" err="1"/>
              <a:t>mission</a:t>
            </a:r>
            <a:r>
              <a:rPr lang="de-DE" dirty="0"/>
              <a:t> </a:t>
            </a:r>
            <a:r>
              <a:rPr lang="de-DE" dirty="0" err="1"/>
              <a:t>of</a:t>
            </a:r>
            <a:r>
              <a:rPr lang="de-DE" dirty="0"/>
              <a:t> </a:t>
            </a:r>
            <a:r>
              <a:rPr lang="de-DE" b="1" dirty="0" err="1"/>
              <a:t>r</a:t>
            </a:r>
            <a:r>
              <a:rPr lang="de-DE" dirty="0" err="1"/>
              <a:t>adiation</a:t>
            </a:r>
            <a:r>
              <a:rPr lang="de-DE" dirty="0"/>
              <a:t>”</a:t>
            </a:r>
            <a:br>
              <a:rPr lang="de-DE" dirty="0"/>
            </a:br>
            <a:r>
              <a:rPr lang="de-DE" dirty="0"/>
              <a:t>auf deutsch: Lichtverstärkung durch stimulierte Emission von Strahlung </a:t>
            </a:r>
          </a:p>
          <a:p>
            <a:r>
              <a:rPr lang="de-DE" dirty="0"/>
              <a:t>Light = sichtbares Licht (</a:t>
            </a:r>
            <a:r>
              <a:rPr lang="el-GR" dirty="0"/>
              <a:t>λ</a:t>
            </a:r>
            <a:r>
              <a:rPr lang="de-DE" dirty="0"/>
              <a:t>=300…600 </a:t>
            </a:r>
            <a:r>
              <a:rPr lang="de-DE" dirty="0" err="1"/>
              <a:t>nm</a:t>
            </a:r>
            <a:r>
              <a:rPr lang="de-DE" dirty="0"/>
              <a:t>) </a:t>
            </a:r>
          </a:p>
          <a:p>
            <a:r>
              <a:rPr lang="de-DE" dirty="0" err="1"/>
              <a:t>Microwave</a:t>
            </a:r>
            <a:r>
              <a:rPr lang="de-DE" dirty="0"/>
              <a:t>=Mikrowellen (</a:t>
            </a:r>
            <a:r>
              <a:rPr lang="el-GR" dirty="0"/>
              <a:t>λ </a:t>
            </a:r>
            <a:r>
              <a:rPr lang="de-DE" dirty="0"/>
              <a:t>=1mm…30 cm) </a:t>
            </a:r>
          </a:p>
          <a:p>
            <a:r>
              <a:rPr lang="de-DE" b="1" dirty="0"/>
              <a:t>MASER</a:t>
            </a:r>
            <a:r>
              <a:rPr lang="de-DE" dirty="0"/>
              <a:t> steht für “</a:t>
            </a:r>
            <a:r>
              <a:rPr lang="de-DE" b="1" dirty="0" err="1"/>
              <a:t>M</a:t>
            </a:r>
            <a:r>
              <a:rPr lang="de-DE" dirty="0" err="1"/>
              <a:t>icrowave</a:t>
            </a:r>
            <a:r>
              <a:rPr lang="de-DE" dirty="0"/>
              <a:t> </a:t>
            </a:r>
            <a:r>
              <a:rPr lang="de-DE" b="1" dirty="0" err="1"/>
              <a:t>A</a:t>
            </a:r>
            <a:r>
              <a:rPr lang="de-DE" dirty="0" err="1"/>
              <a:t>mplification</a:t>
            </a:r>
            <a:r>
              <a:rPr lang="de-DE" dirty="0"/>
              <a:t> </a:t>
            </a:r>
            <a:r>
              <a:rPr lang="de-DE" dirty="0" err="1"/>
              <a:t>through</a:t>
            </a:r>
            <a:r>
              <a:rPr lang="de-DE" dirty="0"/>
              <a:t> </a:t>
            </a:r>
            <a:r>
              <a:rPr lang="de-DE" b="1" dirty="0" err="1"/>
              <a:t>s</a:t>
            </a:r>
            <a:r>
              <a:rPr lang="de-DE" dirty="0" err="1"/>
              <a:t>timulated</a:t>
            </a:r>
            <a:r>
              <a:rPr lang="de-DE" dirty="0"/>
              <a:t> </a:t>
            </a:r>
            <a:r>
              <a:rPr lang="de-DE" b="1" dirty="0" err="1"/>
              <a:t>e</a:t>
            </a:r>
            <a:r>
              <a:rPr lang="de-DE" dirty="0" err="1"/>
              <a:t>mission</a:t>
            </a:r>
            <a:r>
              <a:rPr lang="de-DE" dirty="0"/>
              <a:t> </a:t>
            </a:r>
            <a:r>
              <a:rPr lang="de-DE" dirty="0" err="1"/>
              <a:t>of</a:t>
            </a:r>
            <a:r>
              <a:rPr lang="de-DE" dirty="0"/>
              <a:t> </a:t>
            </a:r>
            <a:r>
              <a:rPr lang="de-DE" b="1" dirty="0" err="1"/>
              <a:t>r</a:t>
            </a:r>
            <a:r>
              <a:rPr lang="de-DE" dirty="0" err="1"/>
              <a:t>adiation</a:t>
            </a:r>
            <a:r>
              <a:rPr lang="de-DE" dirty="0"/>
              <a:t>“</a:t>
            </a:r>
          </a:p>
        </p:txBody>
      </p:sp>
      <p:pic>
        <p:nvPicPr>
          <p:cNvPr id="5" name="Grafik 4">
            <a:extLst>
              <a:ext uri="{FF2B5EF4-FFF2-40B4-BE49-F238E27FC236}">
                <a16:creationId xmlns:a16="http://schemas.microsoft.com/office/drawing/2014/main" id="{FCCB7312-CDB6-44A1-8FB1-C4F22F03CD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08014" y="376358"/>
            <a:ext cx="1155954" cy="1056202"/>
          </a:xfrm>
          <a:prstGeom prst="rect">
            <a:avLst/>
          </a:prstGeom>
        </p:spPr>
      </p:pic>
    </p:spTree>
    <p:extLst>
      <p:ext uri="{BB962C8B-B14F-4D97-AF65-F5344CB8AC3E}">
        <p14:creationId xmlns:p14="http://schemas.microsoft.com/office/powerpoint/2010/main" val="30898382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73C1E0D-4E0B-4122-B557-2A95D3CA7C8E}"/>
              </a:ext>
            </a:extLst>
          </p:cNvPr>
          <p:cNvSpPr>
            <a:spLocks noGrp="1"/>
          </p:cNvSpPr>
          <p:nvPr>
            <p:ph type="title"/>
          </p:nvPr>
        </p:nvSpPr>
        <p:spPr/>
        <p:txBody>
          <a:bodyPr/>
          <a:lstStyle/>
          <a:p>
            <a:r>
              <a:rPr lang="de-DE" dirty="0"/>
              <a:t>L(M)ASER</a:t>
            </a:r>
          </a:p>
        </p:txBody>
      </p:sp>
      <p:sp>
        <p:nvSpPr>
          <p:cNvPr id="4" name="Inhaltsplatzhalter 3">
            <a:extLst>
              <a:ext uri="{FF2B5EF4-FFF2-40B4-BE49-F238E27FC236}">
                <a16:creationId xmlns:a16="http://schemas.microsoft.com/office/drawing/2014/main" id="{B6E83CB3-53D5-4DCF-8AC6-74E8AA17AE19}"/>
              </a:ext>
            </a:extLst>
          </p:cNvPr>
          <p:cNvSpPr>
            <a:spLocks noGrp="1"/>
          </p:cNvSpPr>
          <p:nvPr>
            <p:ph idx="1"/>
          </p:nvPr>
        </p:nvSpPr>
        <p:spPr>
          <a:ln>
            <a:noFill/>
          </a:ln>
        </p:spPr>
        <p:txBody>
          <a:bodyPr/>
          <a:lstStyle/>
          <a:p>
            <a:pPr marL="0" indent="0">
              <a:buNone/>
            </a:pPr>
            <a:r>
              <a:rPr lang="de-DE" b="1" dirty="0">
                <a:noFill/>
              </a:rPr>
              <a:t>L</a:t>
            </a:r>
            <a:r>
              <a:rPr lang="de-DE" dirty="0">
                <a:noFill/>
              </a:rPr>
              <a:t>ight </a:t>
            </a:r>
            <a:r>
              <a:rPr lang="de-DE" b="1" dirty="0" err="1">
                <a:noFill/>
              </a:rPr>
              <a:t>A</a:t>
            </a:r>
            <a:r>
              <a:rPr lang="de-DE" dirty="0" err="1">
                <a:noFill/>
              </a:rPr>
              <a:t>mplification</a:t>
            </a:r>
            <a:r>
              <a:rPr lang="de-DE" dirty="0">
                <a:noFill/>
              </a:rPr>
              <a:t> </a:t>
            </a:r>
            <a:r>
              <a:rPr lang="de-DE" dirty="0" err="1">
                <a:noFill/>
              </a:rPr>
              <a:t>through</a:t>
            </a:r>
            <a:r>
              <a:rPr lang="de-DE" dirty="0">
                <a:noFill/>
              </a:rPr>
              <a:t> </a:t>
            </a:r>
            <a:r>
              <a:rPr lang="de-DE" b="1" dirty="0" err="1"/>
              <a:t>s</a:t>
            </a:r>
            <a:r>
              <a:rPr lang="de-DE" dirty="0" err="1"/>
              <a:t>timulated</a:t>
            </a:r>
            <a:r>
              <a:rPr lang="de-DE" dirty="0"/>
              <a:t> </a:t>
            </a:r>
            <a:r>
              <a:rPr lang="de-DE" b="1" dirty="0" err="1"/>
              <a:t>e</a:t>
            </a:r>
            <a:r>
              <a:rPr lang="de-DE" dirty="0" err="1"/>
              <a:t>mission</a:t>
            </a:r>
            <a:r>
              <a:rPr lang="de-DE" dirty="0"/>
              <a:t> </a:t>
            </a:r>
            <a:r>
              <a:rPr lang="de-DE" dirty="0" err="1">
                <a:noFill/>
              </a:rPr>
              <a:t>of</a:t>
            </a:r>
            <a:r>
              <a:rPr lang="de-DE" dirty="0">
                <a:noFill/>
              </a:rPr>
              <a:t> </a:t>
            </a:r>
            <a:r>
              <a:rPr lang="de-DE" b="1" dirty="0" err="1">
                <a:noFill/>
              </a:rPr>
              <a:t>r</a:t>
            </a:r>
            <a:r>
              <a:rPr lang="de-DE" dirty="0" err="1">
                <a:noFill/>
              </a:rPr>
              <a:t>adiation</a:t>
            </a:r>
            <a:endParaRPr lang="de-DE" dirty="0">
              <a:noFill/>
            </a:endParaRPr>
          </a:p>
        </p:txBody>
      </p:sp>
    </p:spTree>
    <p:extLst>
      <p:ext uri="{BB962C8B-B14F-4D97-AF65-F5344CB8AC3E}">
        <p14:creationId xmlns:p14="http://schemas.microsoft.com/office/powerpoint/2010/main" val="16511034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473C1E0D-4E0B-4122-B557-2A95D3CA7C8E}"/>
              </a:ext>
            </a:extLst>
          </p:cNvPr>
          <p:cNvSpPr>
            <a:spLocks noGrp="1"/>
          </p:cNvSpPr>
          <p:nvPr>
            <p:ph type="title"/>
          </p:nvPr>
        </p:nvSpPr>
        <p:spPr/>
        <p:txBody>
          <a:bodyPr/>
          <a:lstStyle/>
          <a:p>
            <a:r>
              <a:rPr lang="de-DE" dirty="0"/>
              <a:t>L(M)ASER</a:t>
            </a:r>
          </a:p>
        </p:txBody>
      </p:sp>
      <p:sp>
        <p:nvSpPr>
          <p:cNvPr id="4" name="Inhaltsplatzhalter 3">
            <a:extLst>
              <a:ext uri="{FF2B5EF4-FFF2-40B4-BE49-F238E27FC236}">
                <a16:creationId xmlns:a16="http://schemas.microsoft.com/office/drawing/2014/main" id="{B6E83CB3-53D5-4DCF-8AC6-74E8AA17AE19}"/>
              </a:ext>
            </a:extLst>
          </p:cNvPr>
          <p:cNvSpPr>
            <a:spLocks noGrp="1"/>
          </p:cNvSpPr>
          <p:nvPr>
            <p:ph idx="1"/>
          </p:nvPr>
        </p:nvSpPr>
        <p:spPr>
          <a:ln>
            <a:noFill/>
          </a:ln>
        </p:spPr>
        <p:txBody>
          <a:bodyPr/>
          <a:lstStyle/>
          <a:p>
            <a:pPr marL="0" indent="0">
              <a:buNone/>
            </a:pPr>
            <a:r>
              <a:rPr lang="de-DE" b="1" dirty="0">
                <a:noFill/>
              </a:rPr>
              <a:t>L</a:t>
            </a:r>
            <a:r>
              <a:rPr lang="de-DE" dirty="0">
                <a:noFill/>
              </a:rPr>
              <a:t>ight </a:t>
            </a:r>
            <a:r>
              <a:rPr lang="de-DE" b="1" dirty="0" err="1">
                <a:noFill/>
              </a:rPr>
              <a:t>A</a:t>
            </a:r>
            <a:r>
              <a:rPr lang="de-DE" dirty="0" err="1">
                <a:noFill/>
              </a:rPr>
              <a:t>mplification</a:t>
            </a:r>
            <a:r>
              <a:rPr lang="de-DE" dirty="0">
                <a:noFill/>
              </a:rPr>
              <a:t> </a:t>
            </a:r>
            <a:r>
              <a:rPr lang="de-DE" dirty="0" err="1">
                <a:noFill/>
              </a:rPr>
              <a:t>through</a:t>
            </a:r>
            <a:r>
              <a:rPr lang="de-DE" dirty="0">
                <a:noFill/>
              </a:rPr>
              <a:t> </a:t>
            </a:r>
            <a:r>
              <a:rPr lang="de-DE" b="1" dirty="0"/>
              <a:t>s</a:t>
            </a:r>
            <a:r>
              <a:rPr lang="de-DE" dirty="0"/>
              <a:t>timulierte </a:t>
            </a:r>
            <a:r>
              <a:rPr lang="de-DE" b="1" dirty="0"/>
              <a:t>E</a:t>
            </a:r>
            <a:r>
              <a:rPr lang="de-DE" dirty="0"/>
              <a:t>mission </a:t>
            </a:r>
            <a:r>
              <a:rPr lang="de-DE" dirty="0" err="1">
                <a:noFill/>
              </a:rPr>
              <a:t>of</a:t>
            </a:r>
            <a:r>
              <a:rPr lang="de-DE" dirty="0">
                <a:noFill/>
              </a:rPr>
              <a:t> </a:t>
            </a:r>
            <a:r>
              <a:rPr lang="de-DE" b="1" dirty="0" err="1">
                <a:noFill/>
              </a:rPr>
              <a:t>r</a:t>
            </a:r>
            <a:r>
              <a:rPr lang="de-DE" dirty="0" err="1">
                <a:noFill/>
              </a:rPr>
              <a:t>adiation</a:t>
            </a:r>
            <a:endParaRPr lang="de-DE" dirty="0">
              <a:noFill/>
            </a:endParaRPr>
          </a:p>
        </p:txBody>
      </p:sp>
    </p:spTree>
    <p:extLst>
      <p:ext uri="{BB962C8B-B14F-4D97-AF65-F5344CB8AC3E}">
        <p14:creationId xmlns:p14="http://schemas.microsoft.com/office/powerpoint/2010/main" val="29881082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0C76DF-1FD5-4FC5-80C8-4B95E25E9146}"/>
              </a:ext>
            </a:extLst>
          </p:cNvPr>
          <p:cNvSpPr>
            <a:spLocks noGrp="1"/>
          </p:cNvSpPr>
          <p:nvPr>
            <p:ph type="title"/>
          </p:nvPr>
        </p:nvSpPr>
        <p:spPr/>
        <p:txBody>
          <a:bodyPr/>
          <a:lstStyle/>
          <a:p>
            <a:r>
              <a:rPr lang="de-DE" dirty="0"/>
              <a:t>Absorption, Emission, und …</a:t>
            </a:r>
          </a:p>
        </p:txBody>
      </p:sp>
      <p:pic>
        <p:nvPicPr>
          <p:cNvPr id="6" name="Grafik 5">
            <a:extLst>
              <a:ext uri="{FF2B5EF4-FFF2-40B4-BE49-F238E27FC236}">
                <a16:creationId xmlns:a16="http://schemas.microsoft.com/office/drawing/2014/main" id="{56696A9F-357E-4D6E-9D2A-54B2C0EDC604}"/>
              </a:ext>
            </a:extLst>
          </p:cNvPr>
          <p:cNvPicPr>
            <a:picLocks noChangeAspect="1"/>
          </p:cNvPicPr>
          <p:nvPr/>
        </p:nvPicPr>
        <p:blipFill>
          <a:blip r:embed="rId3"/>
          <a:stretch>
            <a:fillRect/>
          </a:stretch>
        </p:blipFill>
        <p:spPr>
          <a:xfrm>
            <a:off x="8389538" y="1798567"/>
            <a:ext cx="2147686" cy="2147684"/>
          </a:xfrm>
          <a:prstGeom prst="rect">
            <a:avLst/>
          </a:prstGeom>
        </p:spPr>
      </p:pic>
      <p:pic>
        <p:nvPicPr>
          <p:cNvPr id="8" name="Grafik 7">
            <a:extLst>
              <a:ext uri="{FF2B5EF4-FFF2-40B4-BE49-F238E27FC236}">
                <a16:creationId xmlns:a16="http://schemas.microsoft.com/office/drawing/2014/main" id="{B2A2F8EF-276E-47C6-87A1-53ED885BBFE5}"/>
              </a:ext>
            </a:extLst>
          </p:cNvPr>
          <p:cNvPicPr>
            <a:picLocks noChangeAspect="1"/>
          </p:cNvPicPr>
          <p:nvPr/>
        </p:nvPicPr>
        <p:blipFill>
          <a:blip r:embed="rId4"/>
          <a:stretch>
            <a:fillRect/>
          </a:stretch>
        </p:blipFill>
        <p:spPr>
          <a:xfrm>
            <a:off x="1275105" y="1798567"/>
            <a:ext cx="2147686" cy="2147684"/>
          </a:xfrm>
          <a:prstGeom prst="rect">
            <a:avLst/>
          </a:prstGeom>
        </p:spPr>
      </p:pic>
      <p:pic>
        <p:nvPicPr>
          <p:cNvPr id="9" name="Grafik 8">
            <a:extLst>
              <a:ext uri="{FF2B5EF4-FFF2-40B4-BE49-F238E27FC236}">
                <a16:creationId xmlns:a16="http://schemas.microsoft.com/office/drawing/2014/main" id="{D7EBF5BB-3FC9-40D8-AB0B-0F64E18CA1A8}"/>
              </a:ext>
            </a:extLst>
          </p:cNvPr>
          <p:cNvPicPr>
            <a:picLocks noChangeAspect="1"/>
          </p:cNvPicPr>
          <p:nvPr/>
        </p:nvPicPr>
        <p:blipFill>
          <a:blip r:embed="rId5"/>
          <a:stretch>
            <a:fillRect/>
          </a:stretch>
        </p:blipFill>
        <p:spPr>
          <a:xfrm>
            <a:off x="4829588" y="1798567"/>
            <a:ext cx="2147686" cy="2147684"/>
          </a:xfrm>
          <a:prstGeom prst="rect">
            <a:avLst/>
          </a:prstGeom>
        </p:spPr>
      </p:pic>
      <p:sp>
        <p:nvSpPr>
          <p:cNvPr id="13" name="Freeform 10">
            <a:extLst>
              <a:ext uri="{FF2B5EF4-FFF2-40B4-BE49-F238E27FC236}">
                <a16:creationId xmlns:a16="http://schemas.microsoft.com/office/drawing/2014/main" id="{043DDDCC-9B84-48B6-8EE8-9DF2BB2C3B87}"/>
              </a:ext>
            </a:extLst>
          </p:cNvPr>
          <p:cNvSpPr>
            <a:spLocks/>
          </p:cNvSpPr>
          <p:nvPr/>
        </p:nvSpPr>
        <p:spPr bwMode="auto">
          <a:xfrm>
            <a:off x="-2476256" y="269143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pic>
        <p:nvPicPr>
          <p:cNvPr id="15" name="Grafik 14">
            <a:extLst>
              <a:ext uri="{FF2B5EF4-FFF2-40B4-BE49-F238E27FC236}">
                <a16:creationId xmlns:a16="http://schemas.microsoft.com/office/drawing/2014/main" id="{80B30D59-CDE8-42A6-A8A5-743DF890DC37}"/>
              </a:ext>
            </a:extLst>
          </p:cNvPr>
          <p:cNvPicPr>
            <a:picLocks noChangeAspect="1"/>
          </p:cNvPicPr>
          <p:nvPr/>
        </p:nvPicPr>
        <p:blipFill>
          <a:blip r:embed="rId6"/>
          <a:stretch>
            <a:fillRect/>
          </a:stretch>
        </p:blipFill>
        <p:spPr>
          <a:xfrm>
            <a:off x="8384071" y="1798568"/>
            <a:ext cx="2147684" cy="2147684"/>
          </a:xfrm>
          <a:prstGeom prst="rect">
            <a:avLst/>
          </a:prstGeom>
        </p:spPr>
      </p:pic>
      <p:sp>
        <p:nvSpPr>
          <p:cNvPr id="14" name="Freeform 10">
            <a:extLst>
              <a:ext uri="{FF2B5EF4-FFF2-40B4-BE49-F238E27FC236}">
                <a16:creationId xmlns:a16="http://schemas.microsoft.com/office/drawing/2014/main" id="{52DE67F4-09CF-49F2-846D-1EE18DBEBEB4}"/>
              </a:ext>
            </a:extLst>
          </p:cNvPr>
          <p:cNvSpPr>
            <a:spLocks/>
          </p:cNvSpPr>
          <p:nvPr/>
        </p:nvSpPr>
        <p:spPr bwMode="auto">
          <a:xfrm>
            <a:off x="9304264" y="2727298"/>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6" name="Pfeil: nach rechts 15">
            <a:extLst>
              <a:ext uri="{FF2B5EF4-FFF2-40B4-BE49-F238E27FC236}">
                <a16:creationId xmlns:a16="http://schemas.microsoft.com/office/drawing/2014/main" id="{9CD256E8-458D-4C84-AA5F-F335A40E2FE1}"/>
              </a:ext>
            </a:extLst>
          </p:cNvPr>
          <p:cNvSpPr/>
          <p:nvPr/>
        </p:nvSpPr>
        <p:spPr>
          <a:xfrm>
            <a:off x="3595573" y="2529509"/>
            <a:ext cx="1113587"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rechts 16">
            <a:extLst>
              <a:ext uri="{FF2B5EF4-FFF2-40B4-BE49-F238E27FC236}">
                <a16:creationId xmlns:a16="http://schemas.microsoft.com/office/drawing/2014/main" id="{52E9BCFA-8925-4ED0-BD05-CC5F9F345EA4}"/>
              </a:ext>
            </a:extLst>
          </p:cNvPr>
          <p:cNvSpPr/>
          <p:nvPr/>
        </p:nvSpPr>
        <p:spPr>
          <a:xfrm>
            <a:off x="7121146" y="2529509"/>
            <a:ext cx="1113587"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 name="Grafik 2" descr="Stoppuhr">
            <a:extLst>
              <a:ext uri="{FF2B5EF4-FFF2-40B4-BE49-F238E27FC236}">
                <a16:creationId xmlns:a16="http://schemas.microsoft.com/office/drawing/2014/main" id="{EA995F29-BF25-4974-B0C6-42036BB357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235405" y="1850994"/>
            <a:ext cx="715998" cy="715998"/>
          </a:xfrm>
          <a:prstGeom prst="rect">
            <a:avLst/>
          </a:prstGeom>
        </p:spPr>
      </p:pic>
    </p:spTree>
    <p:extLst>
      <p:ext uri="{BB962C8B-B14F-4D97-AF65-F5344CB8AC3E}">
        <p14:creationId xmlns:p14="http://schemas.microsoft.com/office/powerpoint/2010/main" val="3328684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6.25E-7 0 L 0.26706 0 " pathEditMode="relative" rAng="0" ptsTypes="AA">
                                      <p:cBhvr>
                                        <p:cTn id="6" dur="2000" fill="hold"/>
                                        <p:tgtEl>
                                          <p:spTgt spid="13"/>
                                        </p:tgtEl>
                                        <p:attrNameLst>
                                          <p:attrName>ppt_x</p:attrName>
                                          <p:attrName>ppt_y</p:attrName>
                                        </p:attrNameLst>
                                      </p:cBhvr>
                                      <p:rCtr x="13346" y="0"/>
                                    </p:animMotion>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2" nodeType="click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3.33333E-6 -4.07407E-6 L 0.26705 -4.07407E-6 " pathEditMode="relative" rAng="0" ptsTypes="AA">
                                      <p:cBhvr>
                                        <p:cTn id="42" dur="2000" fill="hold"/>
                                        <p:tgtEl>
                                          <p:spTgt spid="14"/>
                                        </p:tgtEl>
                                        <p:attrNameLst>
                                          <p:attrName>ppt_x</p:attrName>
                                          <p:attrName>ppt_y</p:attrName>
                                        </p:attrNameLst>
                                      </p:cBhvr>
                                      <p:rCtr x="13346" y="0"/>
                                    </p:animMotion>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14"/>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xit" presetSubtype="0" fill="hold" nodeType="clickEffect">
                                  <p:stCondLst>
                                    <p:cond delay="0"/>
                                  </p:stCondLst>
                                  <p:childTnLst>
                                    <p:set>
                                      <p:cBhvr>
                                        <p:cTn id="50" dur="1" fill="hold">
                                          <p:stCondLst>
                                            <p:cond delay="0"/>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4" grpId="2" animBg="1"/>
      <p:bldP spid="16" grpId="0" animBg="1"/>
      <p:bldP spid="1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200C76DF-1FD5-4FC5-80C8-4B95E25E9146}"/>
              </a:ext>
            </a:extLst>
          </p:cNvPr>
          <p:cNvSpPr>
            <a:spLocks noGrp="1"/>
          </p:cNvSpPr>
          <p:nvPr>
            <p:ph type="title"/>
          </p:nvPr>
        </p:nvSpPr>
        <p:spPr/>
        <p:txBody>
          <a:bodyPr/>
          <a:lstStyle/>
          <a:p>
            <a:r>
              <a:rPr lang="de-DE" dirty="0"/>
              <a:t>Stimulierte Emission</a:t>
            </a:r>
          </a:p>
        </p:txBody>
      </p:sp>
      <p:grpSp>
        <p:nvGrpSpPr>
          <p:cNvPr id="2" name="Gruppieren 1">
            <a:extLst>
              <a:ext uri="{FF2B5EF4-FFF2-40B4-BE49-F238E27FC236}">
                <a16:creationId xmlns:a16="http://schemas.microsoft.com/office/drawing/2014/main" id="{326F6915-CD2E-4BF1-B8EB-F24977737D77}"/>
              </a:ext>
            </a:extLst>
          </p:cNvPr>
          <p:cNvGrpSpPr/>
          <p:nvPr/>
        </p:nvGrpSpPr>
        <p:grpSpPr>
          <a:xfrm>
            <a:off x="1275105" y="1798567"/>
            <a:ext cx="9262119" cy="2147684"/>
            <a:chOff x="1275105" y="1798567"/>
            <a:chExt cx="9262119" cy="2147684"/>
          </a:xfrm>
        </p:grpSpPr>
        <p:pic>
          <p:nvPicPr>
            <p:cNvPr id="6" name="Grafik 5">
              <a:extLst>
                <a:ext uri="{FF2B5EF4-FFF2-40B4-BE49-F238E27FC236}">
                  <a16:creationId xmlns:a16="http://schemas.microsoft.com/office/drawing/2014/main" id="{56696A9F-357E-4D6E-9D2A-54B2C0EDC604}"/>
                </a:ext>
              </a:extLst>
            </p:cNvPr>
            <p:cNvPicPr>
              <a:picLocks noChangeAspect="1"/>
            </p:cNvPicPr>
            <p:nvPr/>
          </p:nvPicPr>
          <p:blipFill>
            <a:blip r:embed="rId3"/>
            <a:stretch>
              <a:fillRect/>
            </a:stretch>
          </p:blipFill>
          <p:spPr>
            <a:xfrm>
              <a:off x="8389538" y="1798567"/>
              <a:ext cx="2147686" cy="2147684"/>
            </a:xfrm>
            <a:prstGeom prst="rect">
              <a:avLst/>
            </a:prstGeom>
          </p:spPr>
        </p:pic>
        <p:pic>
          <p:nvPicPr>
            <p:cNvPr id="8" name="Grafik 7">
              <a:extLst>
                <a:ext uri="{FF2B5EF4-FFF2-40B4-BE49-F238E27FC236}">
                  <a16:creationId xmlns:a16="http://schemas.microsoft.com/office/drawing/2014/main" id="{B2A2F8EF-276E-47C6-87A1-53ED885BBFE5}"/>
                </a:ext>
              </a:extLst>
            </p:cNvPr>
            <p:cNvPicPr>
              <a:picLocks noChangeAspect="1"/>
            </p:cNvPicPr>
            <p:nvPr/>
          </p:nvPicPr>
          <p:blipFill>
            <a:blip r:embed="rId4"/>
            <a:stretch>
              <a:fillRect/>
            </a:stretch>
          </p:blipFill>
          <p:spPr>
            <a:xfrm>
              <a:off x="1275105" y="1798567"/>
              <a:ext cx="2147686" cy="2147684"/>
            </a:xfrm>
            <a:prstGeom prst="rect">
              <a:avLst/>
            </a:prstGeom>
          </p:spPr>
        </p:pic>
        <p:pic>
          <p:nvPicPr>
            <p:cNvPr id="9" name="Grafik 8">
              <a:extLst>
                <a:ext uri="{FF2B5EF4-FFF2-40B4-BE49-F238E27FC236}">
                  <a16:creationId xmlns:a16="http://schemas.microsoft.com/office/drawing/2014/main" id="{D7EBF5BB-3FC9-40D8-AB0B-0F64E18CA1A8}"/>
                </a:ext>
              </a:extLst>
            </p:cNvPr>
            <p:cNvPicPr>
              <a:picLocks noChangeAspect="1"/>
            </p:cNvPicPr>
            <p:nvPr/>
          </p:nvPicPr>
          <p:blipFill>
            <a:blip r:embed="rId5"/>
            <a:stretch>
              <a:fillRect/>
            </a:stretch>
          </p:blipFill>
          <p:spPr>
            <a:xfrm>
              <a:off x="4829588" y="1798567"/>
              <a:ext cx="2147686" cy="2147684"/>
            </a:xfrm>
            <a:prstGeom prst="rect">
              <a:avLst/>
            </a:prstGeom>
          </p:spPr>
        </p:pic>
      </p:grpSp>
      <p:pic>
        <p:nvPicPr>
          <p:cNvPr id="7" name="Grafik 6">
            <a:extLst>
              <a:ext uri="{FF2B5EF4-FFF2-40B4-BE49-F238E27FC236}">
                <a16:creationId xmlns:a16="http://schemas.microsoft.com/office/drawing/2014/main" id="{601305FC-C531-49FC-B209-8B535EF51025}"/>
              </a:ext>
            </a:extLst>
          </p:cNvPr>
          <p:cNvPicPr>
            <a:picLocks noChangeAspect="1"/>
          </p:cNvPicPr>
          <p:nvPr/>
        </p:nvPicPr>
        <p:blipFill>
          <a:blip r:embed="rId6"/>
          <a:stretch>
            <a:fillRect/>
          </a:stretch>
        </p:blipFill>
        <p:spPr>
          <a:xfrm>
            <a:off x="4829588" y="1798567"/>
            <a:ext cx="2147686" cy="2147684"/>
          </a:xfrm>
          <a:prstGeom prst="rect">
            <a:avLst/>
          </a:prstGeom>
        </p:spPr>
      </p:pic>
      <p:pic>
        <p:nvPicPr>
          <p:cNvPr id="11" name="Grafik 10">
            <a:extLst>
              <a:ext uri="{FF2B5EF4-FFF2-40B4-BE49-F238E27FC236}">
                <a16:creationId xmlns:a16="http://schemas.microsoft.com/office/drawing/2014/main" id="{DC5F9D6C-A114-4F3B-8417-56E26E07810A}"/>
              </a:ext>
            </a:extLst>
          </p:cNvPr>
          <p:cNvPicPr>
            <a:picLocks noChangeAspect="1"/>
          </p:cNvPicPr>
          <p:nvPr/>
        </p:nvPicPr>
        <p:blipFill>
          <a:blip r:embed="rId4"/>
          <a:stretch>
            <a:fillRect/>
          </a:stretch>
        </p:blipFill>
        <p:spPr>
          <a:xfrm>
            <a:off x="8389538" y="1798567"/>
            <a:ext cx="2147686" cy="2147684"/>
          </a:xfrm>
          <a:prstGeom prst="rect">
            <a:avLst/>
          </a:prstGeom>
        </p:spPr>
      </p:pic>
      <p:sp>
        <p:nvSpPr>
          <p:cNvPr id="13" name="Freeform 10">
            <a:extLst>
              <a:ext uri="{FF2B5EF4-FFF2-40B4-BE49-F238E27FC236}">
                <a16:creationId xmlns:a16="http://schemas.microsoft.com/office/drawing/2014/main" id="{043DDDCC-9B84-48B6-8EE8-9DF2BB2C3B87}"/>
              </a:ext>
            </a:extLst>
          </p:cNvPr>
          <p:cNvSpPr>
            <a:spLocks/>
          </p:cNvSpPr>
          <p:nvPr/>
        </p:nvSpPr>
        <p:spPr bwMode="auto">
          <a:xfrm>
            <a:off x="-2476256" y="269143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4" name="Freeform 10">
            <a:extLst>
              <a:ext uri="{FF2B5EF4-FFF2-40B4-BE49-F238E27FC236}">
                <a16:creationId xmlns:a16="http://schemas.microsoft.com/office/drawing/2014/main" id="{55D045F3-5014-4782-9718-2B2A26372692}"/>
              </a:ext>
            </a:extLst>
          </p:cNvPr>
          <p:cNvSpPr>
            <a:spLocks/>
          </p:cNvSpPr>
          <p:nvPr/>
        </p:nvSpPr>
        <p:spPr bwMode="auto">
          <a:xfrm rot="2668799">
            <a:off x="5527511" y="3126705"/>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5" name="Freeform 10">
            <a:extLst>
              <a:ext uri="{FF2B5EF4-FFF2-40B4-BE49-F238E27FC236}">
                <a16:creationId xmlns:a16="http://schemas.microsoft.com/office/drawing/2014/main" id="{15DD1776-02C4-4DEB-B174-CA780A5EDBF8}"/>
              </a:ext>
            </a:extLst>
          </p:cNvPr>
          <p:cNvSpPr>
            <a:spLocks/>
          </p:cNvSpPr>
          <p:nvPr/>
        </p:nvSpPr>
        <p:spPr bwMode="auto">
          <a:xfrm rot="2668799">
            <a:off x="6282947" y="3437884"/>
            <a:ext cx="1762125"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6" name="Pfeil: nach rechts 15">
            <a:extLst>
              <a:ext uri="{FF2B5EF4-FFF2-40B4-BE49-F238E27FC236}">
                <a16:creationId xmlns:a16="http://schemas.microsoft.com/office/drawing/2014/main" id="{3162D93C-D094-42DA-A71E-58D7F77D8314}"/>
              </a:ext>
            </a:extLst>
          </p:cNvPr>
          <p:cNvSpPr/>
          <p:nvPr/>
        </p:nvSpPr>
        <p:spPr>
          <a:xfrm>
            <a:off x="3595573" y="2529509"/>
            <a:ext cx="1113587"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Pfeil: nach rechts 16">
            <a:extLst>
              <a:ext uri="{FF2B5EF4-FFF2-40B4-BE49-F238E27FC236}">
                <a16:creationId xmlns:a16="http://schemas.microsoft.com/office/drawing/2014/main" id="{33D019D1-6AE7-418F-B187-F75C1056DBA9}"/>
              </a:ext>
            </a:extLst>
          </p:cNvPr>
          <p:cNvSpPr/>
          <p:nvPr/>
        </p:nvSpPr>
        <p:spPr>
          <a:xfrm>
            <a:off x="7121146" y="2529509"/>
            <a:ext cx="1113587" cy="5238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 name="Textfeld 2">
            <a:extLst>
              <a:ext uri="{FF2B5EF4-FFF2-40B4-BE49-F238E27FC236}">
                <a16:creationId xmlns:a16="http://schemas.microsoft.com/office/drawing/2014/main" id="{960574B5-A444-47E6-8A02-488774EAFFC4}"/>
              </a:ext>
            </a:extLst>
          </p:cNvPr>
          <p:cNvSpPr txBox="1"/>
          <p:nvPr/>
        </p:nvSpPr>
        <p:spPr>
          <a:xfrm>
            <a:off x="9939629" y="5285433"/>
            <a:ext cx="1915717" cy="923330"/>
          </a:xfrm>
          <a:prstGeom prst="rect">
            <a:avLst/>
          </a:prstGeom>
          <a:noFill/>
        </p:spPr>
        <p:txBody>
          <a:bodyPr wrap="none" rtlCol="0">
            <a:spAutoFit/>
          </a:bodyPr>
          <a:lstStyle/>
          <a:p>
            <a:r>
              <a:rPr lang="de-DE" dirty="0"/>
              <a:t>Der Unterschied?</a:t>
            </a:r>
          </a:p>
          <a:p>
            <a:endParaRPr lang="de-DE" dirty="0"/>
          </a:p>
          <a:p>
            <a:r>
              <a:rPr lang="de-DE" dirty="0"/>
              <a:t>2 Photonen statt 1</a:t>
            </a:r>
          </a:p>
        </p:txBody>
      </p:sp>
    </p:spTree>
    <p:extLst>
      <p:ext uri="{BB962C8B-B14F-4D97-AF65-F5344CB8AC3E}">
        <p14:creationId xmlns:p14="http://schemas.microsoft.com/office/powerpoint/2010/main" val="313983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5E-6 0 L -0.5836 0.00046 " pathEditMode="relative" rAng="0" ptsTypes="AA">
                                      <p:cBhvr>
                                        <p:cTn id="6" dur="2000" fill="hold"/>
                                        <p:tgtEl>
                                          <p:spTgt spid="2"/>
                                        </p:tgtEl>
                                        <p:attrNameLst>
                                          <p:attrName>ppt_x</p:attrName>
                                          <p:attrName>ppt_y</p:attrName>
                                        </p:attrNameLst>
                                      </p:cBhvr>
                                      <p:rCtr x="-29180" y="23"/>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6.25E-7 0 L 0.26706 0 " pathEditMode="relative" rAng="0" ptsTypes="AA">
                                      <p:cBhvr>
                                        <p:cTn id="10" dur="2000" fill="hold"/>
                                        <p:tgtEl>
                                          <p:spTgt spid="13"/>
                                        </p:tgtEl>
                                        <p:attrNameLst>
                                          <p:attrName>ppt_x</p:attrName>
                                          <p:attrName>ppt_y</p:attrName>
                                        </p:attrNameLst>
                                      </p:cBhvr>
                                      <p:rCtr x="13346" y="0"/>
                                    </p:animMotion>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1"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42" presetClass="path" presetSubtype="0" accel="50000" decel="50000" fill="hold" grpId="0" nodeType="withEffect">
                                  <p:stCondLst>
                                    <p:cond delay="0"/>
                                  </p:stCondLst>
                                  <p:childTnLst>
                                    <p:animMotion origin="layout" path="M -1.04167E-6 2.59259E-6 L 0.13438 0.28935 " pathEditMode="relative" rAng="0" ptsTypes="AA">
                                      <p:cBhvr>
                                        <p:cTn id="30" dur="2000" fill="hold"/>
                                        <p:tgtEl>
                                          <p:spTgt spid="14"/>
                                        </p:tgtEl>
                                        <p:attrNameLst>
                                          <p:attrName>ppt_x</p:attrName>
                                          <p:attrName>ppt_y</p:attrName>
                                        </p:attrNameLst>
                                      </p:cBhvr>
                                      <p:rCtr x="6719" y="14468"/>
                                    </p:animMotion>
                                  </p:childTnLst>
                                </p:cTn>
                              </p:par>
                              <p:par>
                                <p:cTn id="31" presetID="42" presetClass="path" presetSubtype="0" accel="50000" decel="50000" fill="hold" grpId="0" nodeType="withEffect">
                                  <p:stCondLst>
                                    <p:cond delay="0"/>
                                  </p:stCondLst>
                                  <p:childTnLst>
                                    <p:animMotion origin="layout" path="M -2.08333E-7 2.22222E-6 L 0.13438 0.28935 " pathEditMode="relative" rAng="0" ptsTypes="AA">
                                      <p:cBhvr>
                                        <p:cTn id="32" dur="2000" fill="hold"/>
                                        <p:tgtEl>
                                          <p:spTgt spid="15"/>
                                        </p:tgtEl>
                                        <p:attrNameLst>
                                          <p:attrName>ppt_x</p:attrName>
                                          <p:attrName>ppt_y</p:attrName>
                                        </p:attrNameLst>
                                      </p:cBhvr>
                                      <p:rCtr x="6719" y="14468"/>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7" grpId="0" animBg="1"/>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8291EE-D078-4D73-A66E-818A0F947138}"/>
              </a:ext>
            </a:extLst>
          </p:cNvPr>
          <p:cNvPicPr>
            <a:picLocks noChangeAspect="1"/>
          </p:cNvPicPr>
          <p:nvPr/>
        </p:nvPicPr>
        <p:blipFill>
          <a:blip r:embed="rId2"/>
          <a:stretch>
            <a:fillRect/>
          </a:stretch>
        </p:blipFill>
        <p:spPr>
          <a:xfrm>
            <a:off x="156899" y="2955614"/>
            <a:ext cx="946772" cy="946772"/>
          </a:xfrm>
          <a:prstGeom prst="rect">
            <a:avLst/>
          </a:prstGeom>
        </p:spPr>
      </p:pic>
      <p:pic>
        <p:nvPicPr>
          <p:cNvPr id="4" name="Grafik 3">
            <a:extLst>
              <a:ext uri="{FF2B5EF4-FFF2-40B4-BE49-F238E27FC236}">
                <a16:creationId xmlns:a16="http://schemas.microsoft.com/office/drawing/2014/main" id="{469B8C4F-1665-41D0-AC5A-D24DA5F39710}"/>
              </a:ext>
            </a:extLst>
          </p:cNvPr>
          <p:cNvPicPr>
            <a:picLocks noChangeAspect="1"/>
          </p:cNvPicPr>
          <p:nvPr/>
        </p:nvPicPr>
        <p:blipFill>
          <a:blip r:embed="rId3"/>
          <a:stretch>
            <a:fillRect/>
          </a:stretch>
        </p:blipFill>
        <p:spPr>
          <a:xfrm>
            <a:off x="1813635" y="2955614"/>
            <a:ext cx="946772" cy="946772"/>
          </a:xfrm>
          <a:prstGeom prst="rect">
            <a:avLst/>
          </a:prstGeom>
        </p:spPr>
      </p:pic>
      <p:pic>
        <p:nvPicPr>
          <p:cNvPr id="5" name="Grafik 4">
            <a:extLst>
              <a:ext uri="{FF2B5EF4-FFF2-40B4-BE49-F238E27FC236}">
                <a16:creationId xmlns:a16="http://schemas.microsoft.com/office/drawing/2014/main" id="{7AD45482-52C6-4214-AF9F-F78B8C08BADE}"/>
              </a:ext>
            </a:extLst>
          </p:cNvPr>
          <p:cNvPicPr>
            <a:picLocks noChangeAspect="1"/>
          </p:cNvPicPr>
          <p:nvPr/>
        </p:nvPicPr>
        <p:blipFill>
          <a:blip r:embed="rId4"/>
          <a:stretch>
            <a:fillRect/>
          </a:stretch>
        </p:blipFill>
        <p:spPr>
          <a:xfrm>
            <a:off x="1813635" y="2955614"/>
            <a:ext cx="946772" cy="946772"/>
          </a:xfrm>
          <a:prstGeom prst="rect">
            <a:avLst/>
          </a:prstGeom>
        </p:spPr>
      </p:pic>
      <p:pic>
        <p:nvPicPr>
          <p:cNvPr id="46" name="Grafik 45">
            <a:extLst>
              <a:ext uri="{FF2B5EF4-FFF2-40B4-BE49-F238E27FC236}">
                <a16:creationId xmlns:a16="http://schemas.microsoft.com/office/drawing/2014/main" id="{93B487FE-095B-4CFE-BFD4-175885DCA60F}"/>
              </a:ext>
            </a:extLst>
          </p:cNvPr>
          <p:cNvPicPr>
            <a:picLocks noChangeAspect="1"/>
          </p:cNvPicPr>
          <p:nvPr/>
        </p:nvPicPr>
        <p:blipFill>
          <a:blip r:embed="rId3"/>
          <a:stretch>
            <a:fillRect/>
          </a:stretch>
        </p:blipFill>
        <p:spPr>
          <a:xfrm>
            <a:off x="3136073" y="2008842"/>
            <a:ext cx="946772" cy="946772"/>
          </a:xfrm>
          <a:prstGeom prst="rect">
            <a:avLst/>
          </a:prstGeom>
        </p:spPr>
      </p:pic>
      <p:pic>
        <p:nvPicPr>
          <p:cNvPr id="47" name="Grafik 46">
            <a:extLst>
              <a:ext uri="{FF2B5EF4-FFF2-40B4-BE49-F238E27FC236}">
                <a16:creationId xmlns:a16="http://schemas.microsoft.com/office/drawing/2014/main" id="{C652F155-2F04-4B7B-9AF6-B1741719D1C3}"/>
              </a:ext>
            </a:extLst>
          </p:cNvPr>
          <p:cNvPicPr>
            <a:picLocks noChangeAspect="1"/>
          </p:cNvPicPr>
          <p:nvPr/>
        </p:nvPicPr>
        <p:blipFill>
          <a:blip r:embed="rId4"/>
          <a:stretch>
            <a:fillRect/>
          </a:stretch>
        </p:blipFill>
        <p:spPr>
          <a:xfrm>
            <a:off x="3136073" y="2008842"/>
            <a:ext cx="946772" cy="946772"/>
          </a:xfrm>
          <a:prstGeom prst="rect">
            <a:avLst/>
          </a:prstGeom>
        </p:spPr>
      </p:pic>
      <p:pic>
        <p:nvPicPr>
          <p:cNvPr id="48" name="Grafik 47">
            <a:extLst>
              <a:ext uri="{FF2B5EF4-FFF2-40B4-BE49-F238E27FC236}">
                <a16:creationId xmlns:a16="http://schemas.microsoft.com/office/drawing/2014/main" id="{B2F1E859-FE60-45C9-A00D-D551D4FA736D}"/>
              </a:ext>
            </a:extLst>
          </p:cNvPr>
          <p:cNvPicPr>
            <a:picLocks noChangeAspect="1"/>
          </p:cNvPicPr>
          <p:nvPr/>
        </p:nvPicPr>
        <p:blipFill>
          <a:blip r:embed="rId3"/>
          <a:stretch>
            <a:fillRect/>
          </a:stretch>
        </p:blipFill>
        <p:spPr>
          <a:xfrm>
            <a:off x="3136073" y="4042079"/>
            <a:ext cx="946772" cy="946772"/>
          </a:xfrm>
          <a:prstGeom prst="rect">
            <a:avLst/>
          </a:prstGeom>
        </p:spPr>
      </p:pic>
      <p:pic>
        <p:nvPicPr>
          <p:cNvPr id="49" name="Grafik 48">
            <a:extLst>
              <a:ext uri="{FF2B5EF4-FFF2-40B4-BE49-F238E27FC236}">
                <a16:creationId xmlns:a16="http://schemas.microsoft.com/office/drawing/2014/main" id="{50667522-3B50-46D2-A8BA-5642356EE221}"/>
              </a:ext>
            </a:extLst>
          </p:cNvPr>
          <p:cNvPicPr>
            <a:picLocks noChangeAspect="1"/>
          </p:cNvPicPr>
          <p:nvPr/>
        </p:nvPicPr>
        <p:blipFill>
          <a:blip r:embed="rId4"/>
          <a:stretch>
            <a:fillRect/>
          </a:stretch>
        </p:blipFill>
        <p:spPr>
          <a:xfrm>
            <a:off x="3136073" y="4042079"/>
            <a:ext cx="946772" cy="946772"/>
          </a:xfrm>
          <a:prstGeom prst="rect">
            <a:avLst/>
          </a:prstGeom>
        </p:spPr>
      </p:pic>
      <p:pic>
        <p:nvPicPr>
          <p:cNvPr id="50" name="Grafik 49">
            <a:extLst>
              <a:ext uri="{FF2B5EF4-FFF2-40B4-BE49-F238E27FC236}">
                <a16:creationId xmlns:a16="http://schemas.microsoft.com/office/drawing/2014/main" id="{2EC0418E-EF17-4DD3-915C-E3F034E126BB}"/>
              </a:ext>
            </a:extLst>
          </p:cNvPr>
          <p:cNvPicPr>
            <a:picLocks noChangeAspect="1"/>
          </p:cNvPicPr>
          <p:nvPr/>
        </p:nvPicPr>
        <p:blipFill>
          <a:blip r:embed="rId3"/>
          <a:stretch>
            <a:fillRect/>
          </a:stretch>
        </p:blipFill>
        <p:spPr>
          <a:xfrm>
            <a:off x="5149228" y="309298"/>
            <a:ext cx="946772" cy="946772"/>
          </a:xfrm>
          <a:prstGeom prst="rect">
            <a:avLst/>
          </a:prstGeom>
        </p:spPr>
      </p:pic>
      <p:pic>
        <p:nvPicPr>
          <p:cNvPr id="51" name="Grafik 50">
            <a:extLst>
              <a:ext uri="{FF2B5EF4-FFF2-40B4-BE49-F238E27FC236}">
                <a16:creationId xmlns:a16="http://schemas.microsoft.com/office/drawing/2014/main" id="{7E0AE86C-9E89-4BCC-B91D-1860F56A93A5}"/>
              </a:ext>
            </a:extLst>
          </p:cNvPr>
          <p:cNvPicPr>
            <a:picLocks noChangeAspect="1"/>
          </p:cNvPicPr>
          <p:nvPr/>
        </p:nvPicPr>
        <p:blipFill>
          <a:blip r:embed="rId4"/>
          <a:stretch>
            <a:fillRect/>
          </a:stretch>
        </p:blipFill>
        <p:spPr>
          <a:xfrm>
            <a:off x="5149228" y="309298"/>
            <a:ext cx="946772" cy="946772"/>
          </a:xfrm>
          <a:prstGeom prst="rect">
            <a:avLst/>
          </a:prstGeom>
        </p:spPr>
      </p:pic>
      <p:pic>
        <p:nvPicPr>
          <p:cNvPr id="52" name="Grafik 51">
            <a:extLst>
              <a:ext uri="{FF2B5EF4-FFF2-40B4-BE49-F238E27FC236}">
                <a16:creationId xmlns:a16="http://schemas.microsoft.com/office/drawing/2014/main" id="{EC489458-A7E9-4E6E-8EA0-F1A185203C03}"/>
              </a:ext>
            </a:extLst>
          </p:cNvPr>
          <p:cNvPicPr>
            <a:picLocks noChangeAspect="1"/>
          </p:cNvPicPr>
          <p:nvPr/>
        </p:nvPicPr>
        <p:blipFill>
          <a:blip r:embed="rId3"/>
          <a:stretch>
            <a:fillRect/>
          </a:stretch>
        </p:blipFill>
        <p:spPr>
          <a:xfrm>
            <a:off x="5149228" y="2342535"/>
            <a:ext cx="946772" cy="946772"/>
          </a:xfrm>
          <a:prstGeom prst="rect">
            <a:avLst/>
          </a:prstGeom>
        </p:spPr>
      </p:pic>
      <p:pic>
        <p:nvPicPr>
          <p:cNvPr id="53" name="Grafik 52">
            <a:extLst>
              <a:ext uri="{FF2B5EF4-FFF2-40B4-BE49-F238E27FC236}">
                <a16:creationId xmlns:a16="http://schemas.microsoft.com/office/drawing/2014/main" id="{053E66DB-263A-469E-8CEA-BDE87DD124AE}"/>
              </a:ext>
            </a:extLst>
          </p:cNvPr>
          <p:cNvPicPr>
            <a:picLocks noChangeAspect="1"/>
          </p:cNvPicPr>
          <p:nvPr/>
        </p:nvPicPr>
        <p:blipFill>
          <a:blip r:embed="rId4"/>
          <a:stretch>
            <a:fillRect/>
          </a:stretch>
        </p:blipFill>
        <p:spPr>
          <a:xfrm>
            <a:off x="5149228" y="2342535"/>
            <a:ext cx="946772" cy="946772"/>
          </a:xfrm>
          <a:prstGeom prst="rect">
            <a:avLst/>
          </a:prstGeom>
        </p:spPr>
      </p:pic>
      <p:pic>
        <p:nvPicPr>
          <p:cNvPr id="54" name="Grafik 53">
            <a:extLst>
              <a:ext uri="{FF2B5EF4-FFF2-40B4-BE49-F238E27FC236}">
                <a16:creationId xmlns:a16="http://schemas.microsoft.com/office/drawing/2014/main" id="{7C80AEE0-A68B-4EB5-B815-A66F2CED252D}"/>
              </a:ext>
            </a:extLst>
          </p:cNvPr>
          <p:cNvPicPr>
            <a:picLocks noChangeAspect="1"/>
          </p:cNvPicPr>
          <p:nvPr/>
        </p:nvPicPr>
        <p:blipFill>
          <a:blip r:embed="rId3"/>
          <a:stretch>
            <a:fillRect/>
          </a:stretch>
        </p:blipFill>
        <p:spPr>
          <a:xfrm>
            <a:off x="5149228" y="3568693"/>
            <a:ext cx="946772" cy="946772"/>
          </a:xfrm>
          <a:prstGeom prst="rect">
            <a:avLst/>
          </a:prstGeom>
        </p:spPr>
      </p:pic>
      <p:pic>
        <p:nvPicPr>
          <p:cNvPr id="55" name="Grafik 54">
            <a:extLst>
              <a:ext uri="{FF2B5EF4-FFF2-40B4-BE49-F238E27FC236}">
                <a16:creationId xmlns:a16="http://schemas.microsoft.com/office/drawing/2014/main" id="{1CF796AA-7CA9-44E7-92C6-9972E26DCC02}"/>
              </a:ext>
            </a:extLst>
          </p:cNvPr>
          <p:cNvPicPr>
            <a:picLocks noChangeAspect="1"/>
          </p:cNvPicPr>
          <p:nvPr/>
        </p:nvPicPr>
        <p:blipFill>
          <a:blip r:embed="rId4"/>
          <a:stretch>
            <a:fillRect/>
          </a:stretch>
        </p:blipFill>
        <p:spPr>
          <a:xfrm>
            <a:off x="5149228" y="3568693"/>
            <a:ext cx="946772" cy="946772"/>
          </a:xfrm>
          <a:prstGeom prst="rect">
            <a:avLst/>
          </a:prstGeom>
        </p:spPr>
      </p:pic>
      <p:pic>
        <p:nvPicPr>
          <p:cNvPr id="56" name="Grafik 55">
            <a:extLst>
              <a:ext uri="{FF2B5EF4-FFF2-40B4-BE49-F238E27FC236}">
                <a16:creationId xmlns:a16="http://schemas.microsoft.com/office/drawing/2014/main" id="{3C712025-9656-4AC6-A85B-3AF1FB677932}"/>
              </a:ext>
            </a:extLst>
          </p:cNvPr>
          <p:cNvPicPr>
            <a:picLocks noChangeAspect="1"/>
          </p:cNvPicPr>
          <p:nvPr/>
        </p:nvPicPr>
        <p:blipFill>
          <a:blip r:embed="rId3"/>
          <a:stretch>
            <a:fillRect/>
          </a:stretch>
        </p:blipFill>
        <p:spPr>
          <a:xfrm>
            <a:off x="5149228" y="5601930"/>
            <a:ext cx="946772" cy="946772"/>
          </a:xfrm>
          <a:prstGeom prst="rect">
            <a:avLst/>
          </a:prstGeom>
        </p:spPr>
      </p:pic>
      <p:pic>
        <p:nvPicPr>
          <p:cNvPr id="57" name="Grafik 56">
            <a:extLst>
              <a:ext uri="{FF2B5EF4-FFF2-40B4-BE49-F238E27FC236}">
                <a16:creationId xmlns:a16="http://schemas.microsoft.com/office/drawing/2014/main" id="{FC503E03-18E3-48D1-B5FA-CAE9C2065476}"/>
              </a:ext>
            </a:extLst>
          </p:cNvPr>
          <p:cNvPicPr>
            <a:picLocks noChangeAspect="1"/>
          </p:cNvPicPr>
          <p:nvPr/>
        </p:nvPicPr>
        <p:blipFill>
          <a:blip r:embed="rId4"/>
          <a:stretch>
            <a:fillRect/>
          </a:stretch>
        </p:blipFill>
        <p:spPr>
          <a:xfrm>
            <a:off x="5149228" y="5601930"/>
            <a:ext cx="946772" cy="946772"/>
          </a:xfrm>
          <a:prstGeom prst="rect">
            <a:avLst/>
          </a:prstGeom>
        </p:spPr>
      </p:pic>
      <p:pic>
        <p:nvPicPr>
          <p:cNvPr id="58" name="Grafik 57">
            <a:extLst>
              <a:ext uri="{FF2B5EF4-FFF2-40B4-BE49-F238E27FC236}">
                <a16:creationId xmlns:a16="http://schemas.microsoft.com/office/drawing/2014/main" id="{D8C41BFA-87F9-47DD-973F-290FB1F23B9B}"/>
              </a:ext>
            </a:extLst>
          </p:cNvPr>
          <p:cNvPicPr>
            <a:picLocks noChangeAspect="1"/>
          </p:cNvPicPr>
          <p:nvPr/>
        </p:nvPicPr>
        <p:blipFill>
          <a:blip r:embed="rId3"/>
          <a:stretch>
            <a:fillRect/>
          </a:stretch>
        </p:blipFill>
        <p:spPr>
          <a:xfrm>
            <a:off x="7655016" y="309298"/>
            <a:ext cx="946772" cy="946772"/>
          </a:xfrm>
          <a:prstGeom prst="rect">
            <a:avLst/>
          </a:prstGeom>
        </p:spPr>
      </p:pic>
      <p:pic>
        <p:nvPicPr>
          <p:cNvPr id="59" name="Grafik 58">
            <a:extLst>
              <a:ext uri="{FF2B5EF4-FFF2-40B4-BE49-F238E27FC236}">
                <a16:creationId xmlns:a16="http://schemas.microsoft.com/office/drawing/2014/main" id="{55DEAA04-6B0A-4560-8B15-64AA96784D5A}"/>
              </a:ext>
            </a:extLst>
          </p:cNvPr>
          <p:cNvPicPr>
            <a:picLocks noChangeAspect="1"/>
          </p:cNvPicPr>
          <p:nvPr/>
        </p:nvPicPr>
        <p:blipFill>
          <a:blip r:embed="rId4"/>
          <a:stretch>
            <a:fillRect/>
          </a:stretch>
        </p:blipFill>
        <p:spPr>
          <a:xfrm>
            <a:off x="7655016" y="309298"/>
            <a:ext cx="946772" cy="946772"/>
          </a:xfrm>
          <a:prstGeom prst="rect">
            <a:avLst/>
          </a:prstGeom>
        </p:spPr>
      </p:pic>
      <p:pic>
        <p:nvPicPr>
          <p:cNvPr id="60" name="Grafik 59">
            <a:extLst>
              <a:ext uri="{FF2B5EF4-FFF2-40B4-BE49-F238E27FC236}">
                <a16:creationId xmlns:a16="http://schemas.microsoft.com/office/drawing/2014/main" id="{724DDA68-AB2D-41B7-921B-0EB7D46619EC}"/>
              </a:ext>
            </a:extLst>
          </p:cNvPr>
          <p:cNvPicPr>
            <a:picLocks noChangeAspect="1"/>
          </p:cNvPicPr>
          <p:nvPr/>
        </p:nvPicPr>
        <p:blipFill>
          <a:blip r:embed="rId3"/>
          <a:stretch>
            <a:fillRect/>
          </a:stretch>
        </p:blipFill>
        <p:spPr>
          <a:xfrm>
            <a:off x="7655016" y="2342535"/>
            <a:ext cx="946772" cy="946772"/>
          </a:xfrm>
          <a:prstGeom prst="rect">
            <a:avLst/>
          </a:prstGeom>
        </p:spPr>
      </p:pic>
      <p:pic>
        <p:nvPicPr>
          <p:cNvPr id="61" name="Grafik 60">
            <a:extLst>
              <a:ext uri="{FF2B5EF4-FFF2-40B4-BE49-F238E27FC236}">
                <a16:creationId xmlns:a16="http://schemas.microsoft.com/office/drawing/2014/main" id="{C9BF6691-ADE8-442D-B24E-E6DDB38A1A94}"/>
              </a:ext>
            </a:extLst>
          </p:cNvPr>
          <p:cNvPicPr>
            <a:picLocks noChangeAspect="1"/>
          </p:cNvPicPr>
          <p:nvPr/>
        </p:nvPicPr>
        <p:blipFill>
          <a:blip r:embed="rId4"/>
          <a:stretch>
            <a:fillRect/>
          </a:stretch>
        </p:blipFill>
        <p:spPr>
          <a:xfrm>
            <a:off x="7655016" y="2342535"/>
            <a:ext cx="946772" cy="946772"/>
          </a:xfrm>
          <a:prstGeom prst="rect">
            <a:avLst/>
          </a:prstGeom>
        </p:spPr>
      </p:pic>
      <p:pic>
        <p:nvPicPr>
          <p:cNvPr id="62" name="Grafik 61">
            <a:extLst>
              <a:ext uri="{FF2B5EF4-FFF2-40B4-BE49-F238E27FC236}">
                <a16:creationId xmlns:a16="http://schemas.microsoft.com/office/drawing/2014/main" id="{2D2138A3-EA88-4235-A9FE-FF9184E04472}"/>
              </a:ext>
            </a:extLst>
          </p:cNvPr>
          <p:cNvPicPr>
            <a:picLocks noChangeAspect="1"/>
          </p:cNvPicPr>
          <p:nvPr/>
        </p:nvPicPr>
        <p:blipFill>
          <a:blip r:embed="rId3"/>
          <a:stretch>
            <a:fillRect/>
          </a:stretch>
        </p:blipFill>
        <p:spPr>
          <a:xfrm>
            <a:off x="7655016" y="3568693"/>
            <a:ext cx="946772" cy="946772"/>
          </a:xfrm>
          <a:prstGeom prst="rect">
            <a:avLst/>
          </a:prstGeom>
        </p:spPr>
      </p:pic>
      <p:pic>
        <p:nvPicPr>
          <p:cNvPr id="63" name="Grafik 62">
            <a:extLst>
              <a:ext uri="{FF2B5EF4-FFF2-40B4-BE49-F238E27FC236}">
                <a16:creationId xmlns:a16="http://schemas.microsoft.com/office/drawing/2014/main" id="{8C8609EE-BA2F-43EC-A056-D0CD622CAFB9}"/>
              </a:ext>
            </a:extLst>
          </p:cNvPr>
          <p:cNvPicPr>
            <a:picLocks noChangeAspect="1"/>
          </p:cNvPicPr>
          <p:nvPr/>
        </p:nvPicPr>
        <p:blipFill>
          <a:blip r:embed="rId4"/>
          <a:stretch>
            <a:fillRect/>
          </a:stretch>
        </p:blipFill>
        <p:spPr>
          <a:xfrm>
            <a:off x="7655016" y="3568693"/>
            <a:ext cx="946772" cy="946772"/>
          </a:xfrm>
          <a:prstGeom prst="rect">
            <a:avLst/>
          </a:prstGeom>
        </p:spPr>
      </p:pic>
      <p:pic>
        <p:nvPicPr>
          <p:cNvPr id="64" name="Grafik 63">
            <a:extLst>
              <a:ext uri="{FF2B5EF4-FFF2-40B4-BE49-F238E27FC236}">
                <a16:creationId xmlns:a16="http://schemas.microsoft.com/office/drawing/2014/main" id="{4BAB1695-518F-4897-8C93-25FBE7810A4F}"/>
              </a:ext>
            </a:extLst>
          </p:cNvPr>
          <p:cNvPicPr>
            <a:picLocks noChangeAspect="1"/>
          </p:cNvPicPr>
          <p:nvPr/>
        </p:nvPicPr>
        <p:blipFill>
          <a:blip r:embed="rId3"/>
          <a:stretch>
            <a:fillRect/>
          </a:stretch>
        </p:blipFill>
        <p:spPr>
          <a:xfrm>
            <a:off x="7655016" y="5601930"/>
            <a:ext cx="946772" cy="946772"/>
          </a:xfrm>
          <a:prstGeom prst="rect">
            <a:avLst/>
          </a:prstGeom>
        </p:spPr>
      </p:pic>
      <p:pic>
        <p:nvPicPr>
          <p:cNvPr id="65" name="Grafik 64">
            <a:extLst>
              <a:ext uri="{FF2B5EF4-FFF2-40B4-BE49-F238E27FC236}">
                <a16:creationId xmlns:a16="http://schemas.microsoft.com/office/drawing/2014/main" id="{4BF3948E-D7A4-422B-AB5F-DA1AD44C7735}"/>
              </a:ext>
            </a:extLst>
          </p:cNvPr>
          <p:cNvPicPr>
            <a:picLocks noChangeAspect="1"/>
          </p:cNvPicPr>
          <p:nvPr/>
        </p:nvPicPr>
        <p:blipFill>
          <a:blip r:embed="rId4"/>
          <a:stretch>
            <a:fillRect/>
          </a:stretch>
        </p:blipFill>
        <p:spPr>
          <a:xfrm>
            <a:off x="7655016" y="5601930"/>
            <a:ext cx="946772" cy="946772"/>
          </a:xfrm>
          <a:prstGeom prst="rect">
            <a:avLst/>
          </a:prstGeom>
        </p:spPr>
      </p:pic>
      <p:pic>
        <p:nvPicPr>
          <p:cNvPr id="66" name="Grafik 65">
            <a:extLst>
              <a:ext uri="{FF2B5EF4-FFF2-40B4-BE49-F238E27FC236}">
                <a16:creationId xmlns:a16="http://schemas.microsoft.com/office/drawing/2014/main" id="{7D361151-24D2-4D09-8DB1-EEA08A02F57E}"/>
              </a:ext>
            </a:extLst>
          </p:cNvPr>
          <p:cNvPicPr>
            <a:picLocks noChangeAspect="1"/>
          </p:cNvPicPr>
          <p:nvPr/>
        </p:nvPicPr>
        <p:blipFill>
          <a:blip r:embed="rId3"/>
          <a:stretch>
            <a:fillRect/>
          </a:stretch>
        </p:blipFill>
        <p:spPr>
          <a:xfrm>
            <a:off x="9116544" y="309298"/>
            <a:ext cx="946772" cy="946772"/>
          </a:xfrm>
          <a:prstGeom prst="rect">
            <a:avLst/>
          </a:prstGeom>
        </p:spPr>
      </p:pic>
      <p:pic>
        <p:nvPicPr>
          <p:cNvPr id="67" name="Grafik 66">
            <a:extLst>
              <a:ext uri="{FF2B5EF4-FFF2-40B4-BE49-F238E27FC236}">
                <a16:creationId xmlns:a16="http://schemas.microsoft.com/office/drawing/2014/main" id="{4D91CA64-2D6B-42F6-A2F3-8CCD7AB0727C}"/>
              </a:ext>
            </a:extLst>
          </p:cNvPr>
          <p:cNvPicPr>
            <a:picLocks noChangeAspect="1"/>
          </p:cNvPicPr>
          <p:nvPr/>
        </p:nvPicPr>
        <p:blipFill>
          <a:blip r:embed="rId4"/>
          <a:stretch>
            <a:fillRect/>
          </a:stretch>
        </p:blipFill>
        <p:spPr>
          <a:xfrm>
            <a:off x="9116544" y="309298"/>
            <a:ext cx="946772" cy="946772"/>
          </a:xfrm>
          <a:prstGeom prst="rect">
            <a:avLst/>
          </a:prstGeom>
        </p:spPr>
      </p:pic>
      <p:pic>
        <p:nvPicPr>
          <p:cNvPr id="68" name="Grafik 67">
            <a:extLst>
              <a:ext uri="{FF2B5EF4-FFF2-40B4-BE49-F238E27FC236}">
                <a16:creationId xmlns:a16="http://schemas.microsoft.com/office/drawing/2014/main" id="{465C1690-4E3F-416B-9057-33AF2B35EBD3}"/>
              </a:ext>
            </a:extLst>
          </p:cNvPr>
          <p:cNvPicPr>
            <a:picLocks noChangeAspect="1"/>
          </p:cNvPicPr>
          <p:nvPr/>
        </p:nvPicPr>
        <p:blipFill>
          <a:blip r:embed="rId3"/>
          <a:stretch>
            <a:fillRect/>
          </a:stretch>
        </p:blipFill>
        <p:spPr>
          <a:xfrm>
            <a:off x="9116544" y="2342535"/>
            <a:ext cx="946772" cy="946772"/>
          </a:xfrm>
          <a:prstGeom prst="rect">
            <a:avLst/>
          </a:prstGeom>
        </p:spPr>
      </p:pic>
      <p:pic>
        <p:nvPicPr>
          <p:cNvPr id="69" name="Grafik 68">
            <a:extLst>
              <a:ext uri="{FF2B5EF4-FFF2-40B4-BE49-F238E27FC236}">
                <a16:creationId xmlns:a16="http://schemas.microsoft.com/office/drawing/2014/main" id="{A022A271-0A5D-4AD0-8464-80A4CE31B20C}"/>
              </a:ext>
            </a:extLst>
          </p:cNvPr>
          <p:cNvPicPr>
            <a:picLocks noChangeAspect="1"/>
          </p:cNvPicPr>
          <p:nvPr/>
        </p:nvPicPr>
        <p:blipFill>
          <a:blip r:embed="rId4"/>
          <a:stretch>
            <a:fillRect/>
          </a:stretch>
        </p:blipFill>
        <p:spPr>
          <a:xfrm>
            <a:off x="9116544" y="2342535"/>
            <a:ext cx="946772" cy="946772"/>
          </a:xfrm>
          <a:prstGeom prst="rect">
            <a:avLst/>
          </a:prstGeom>
        </p:spPr>
      </p:pic>
      <p:pic>
        <p:nvPicPr>
          <p:cNvPr id="70" name="Grafik 69">
            <a:extLst>
              <a:ext uri="{FF2B5EF4-FFF2-40B4-BE49-F238E27FC236}">
                <a16:creationId xmlns:a16="http://schemas.microsoft.com/office/drawing/2014/main" id="{4032D5B2-F93D-4553-9795-DA2CEC4870EC}"/>
              </a:ext>
            </a:extLst>
          </p:cNvPr>
          <p:cNvPicPr>
            <a:picLocks noChangeAspect="1"/>
          </p:cNvPicPr>
          <p:nvPr/>
        </p:nvPicPr>
        <p:blipFill>
          <a:blip r:embed="rId3"/>
          <a:stretch>
            <a:fillRect/>
          </a:stretch>
        </p:blipFill>
        <p:spPr>
          <a:xfrm>
            <a:off x="9116544" y="3568693"/>
            <a:ext cx="946772" cy="946772"/>
          </a:xfrm>
          <a:prstGeom prst="rect">
            <a:avLst/>
          </a:prstGeom>
        </p:spPr>
      </p:pic>
      <p:pic>
        <p:nvPicPr>
          <p:cNvPr id="71" name="Grafik 70">
            <a:extLst>
              <a:ext uri="{FF2B5EF4-FFF2-40B4-BE49-F238E27FC236}">
                <a16:creationId xmlns:a16="http://schemas.microsoft.com/office/drawing/2014/main" id="{57FC9918-A29A-42DD-95A0-BD44E9B96573}"/>
              </a:ext>
            </a:extLst>
          </p:cNvPr>
          <p:cNvPicPr>
            <a:picLocks noChangeAspect="1"/>
          </p:cNvPicPr>
          <p:nvPr/>
        </p:nvPicPr>
        <p:blipFill>
          <a:blip r:embed="rId4"/>
          <a:stretch>
            <a:fillRect/>
          </a:stretch>
        </p:blipFill>
        <p:spPr>
          <a:xfrm>
            <a:off x="9116544" y="3568693"/>
            <a:ext cx="946772" cy="946772"/>
          </a:xfrm>
          <a:prstGeom prst="rect">
            <a:avLst/>
          </a:prstGeom>
        </p:spPr>
      </p:pic>
      <p:pic>
        <p:nvPicPr>
          <p:cNvPr id="72" name="Grafik 71">
            <a:extLst>
              <a:ext uri="{FF2B5EF4-FFF2-40B4-BE49-F238E27FC236}">
                <a16:creationId xmlns:a16="http://schemas.microsoft.com/office/drawing/2014/main" id="{A81C3E55-E974-4EF3-93B4-91482883B569}"/>
              </a:ext>
            </a:extLst>
          </p:cNvPr>
          <p:cNvPicPr>
            <a:picLocks noChangeAspect="1"/>
          </p:cNvPicPr>
          <p:nvPr/>
        </p:nvPicPr>
        <p:blipFill>
          <a:blip r:embed="rId3"/>
          <a:stretch>
            <a:fillRect/>
          </a:stretch>
        </p:blipFill>
        <p:spPr>
          <a:xfrm>
            <a:off x="9116544" y="5601930"/>
            <a:ext cx="946772" cy="946772"/>
          </a:xfrm>
          <a:prstGeom prst="rect">
            <a:avLst/>
          </a:prstGeom>
        </p:spPr>
      </p:pic>
      <p:pic>
        <p:nvPicPr>
          <p:cNvPr id="73" name="Grafik 72">
            <a:extLst>
              <a:ext uri="{FF2B5EF4-FFF2-40B4-BE49-F238E27FC236}">
                <a16:creationId xmlns:a16="http://schemas.microsoft.com/office/drawing/2014/main" id="{EB33C6F5-1B42-423C-95E3-500CA6F24279}"/>
              </a:ext>
            </a:extLst>
          </p:cNvPr>
          <p:cNvPicPr>
            <a:picLocks noChangeAspect="1"/>
          </p:cNvPicPr>
          <p:nvPr/>
        </p:nvPicPr>
        <p:blipFill>
          <a:blip r:embed="rId4"/>
          <a:stretch>
            <a:fillRect/>
          </a:stretch>
        </p:blipFill>
        <p:spPr>
          <a:xfrm>
            <a:off x="9116544" y="5601930"/>
            <a:ext cx="946772" cy="946772"/>
          </a:xfrm>
          <a:prstGeom prst="rect">
            <a:avLst/>
          </a:prstGeom>
        </p:spPr>
      </p:pic>
      <p:sp>
        <p:nvSpPr>
          <p:cNvPr id="74" name="Freeform 10">
            <a:extLst>
              <a:ext uri="{FF2B5EF4-FFF2-40B4-BE49-F238E27FC236}">
                <a16:creationId xmlns:a16="http://schemas.microsoft.com/office/drawing/2014/main" id="{FA4EFF4B-9255-4EAF-9656-739E52754B57}"/>
              </a:ext>
            </a:extLst>
          </p:cNvPr>
          <p:cNvSpPr>
            <a:spLocks/>
          </p:cNvSpPr>
          <p:nvPr/>
        </p:nvSpPr>
        <p:spPr bwMode="auto">
          <a:xfrm>
            <a:off x="983982" y="3206743"/>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4" name="Freeform 10">
            <a:extLst>
              <a:ext uri="{FF2B5EF4-FFF2-40B4-BE49-F238E27FC236}">
                <a16:creationId xmlns:a16="http://schemas.microsoft.com/office/drawing/2014/main" id="{6411875C-018A-45E6-976B-4554EA3921F5}"/>
              </a:ext>
            </a:extLst>
          </p:cNvPr>
          <p:cNvSpPr>
            <a:spLocks/>
          </p:cNvSpPr>
          <p:nvPr/>
        </p:nvSpPr>
        <p:spPr bwMode="auto">
          <a:xfrm rot="19571244">
            <a:off x="2351929" y="2511872"/>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5" name="Freeform 10">
            <a:extLst>
              <a:ext uri="{FF2B5EF4-FFF2-40B4-BE49-F238E27FC236}">
                <a16:creationId xmlns:a16="http://schemas.microsoft.com/office/drawing/2014/main" id="{16737680-53B3-47BB-93E0-4678DF6CE8DB}"/>
              </a:ext>
            </a:extLst>
          </p:cNvPr>
          <p:cNvSpPr>
            <a:spLocks/>
          </p:cNvSpPr>
          <p:nvPr/>
        </p:nvSpPr>
        <p:spPr bwMode="auto">
          <a:xfrm rot="2403296">
            <a:off x="2435770" y="3796138"/>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6" name="Freeform 10">
            <a:extLst>
              <a:ext uri="{FF2B5EF4-FFF2-40B4-BE49-F238E27FC236}">
                <a16:creationId xmlns:a16="http://schemas.microsoft.com/office/drawing/2014/main" id="{62BFF77F-B84E-4EAC-8643-23C25DBD13B8}"/>
              </a:ext>
            </a:extLst>
          </p:cNvPr>
          <p:cNvSpPr>
            <a:spLocks/>
          </p:cNvSpPr>
          <p:nvPr/>
        </p:nvSpPr>
        <p:spPr bwMode="auto">
          <a:xfrm rot="19862058">
            <a:off x="4210399" y="1265475"/>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7" name="Freeform 10">
            <a:extLst>
              <a:ext uri="{FF2B5EF4-FFF2-40B4-BE49-F238E27FC236}">
                <a16:creationId xmlns:a16="http://schemas.microsoft.com/office/drawing/2014/main" id="{48F80CC9-E126-4424-947D-C8E73E2725BF}"/>
              </a:ext>
            </a:extLst>
          </p:cNvPr>
          <p:cNvSpPr>
            <a:spLocks/>
          </p:cNvSpPr>
          <p:nvPr/>
        </p:nvSpPr>
        <p:spPr bwMode="auto">
          <a:xfrm rot="1017595">
            <a:off x="4210399" y="2453971"/>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8" name="Freeform 10">
            <a:extLst>
              <a:ext uri="{FF2B5EF4-FFF2-40B4-BE49-F238E27FC236}">
                <a16:creationId xmlns:a16="http://schemas.microsoft.com/office/drawing/2014/main" id="{F2C4741F-1E41-4BB1-AFBF-10E4D42842FE}"/>
              </a:ext>
            </a:extLst>
          </p:cNvPr>
          <p:cNvSpPr>
            <a:spLocks/>
          </p:cNvSpPr>
          <p:nvPr/>
        </p:nvSpPr>
        <p:spPr bwMode="auto">
          <a:xfrm rot="1829271">
            <a:off x="4247641" y="5120248"/>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39" name="Freeform 10">
            <a:extLst>
              <a:ext uri="{FF2B5EF4-FFF2-40B4-BE49-F238E27FC236}">
                <a16:creationId xmlns:a16="http://schemas.microsoft.com/office/drawing/2014/main" id="{7DFCD790-A82F-4DD9-BDEB-210F9899EF79}"/>
              </a:ext>
            </a:extLst>
          </p:cNvPr>
          <p:cNvSpPr>
            <a:spLocks/>
          </p:cNvSpPr>
          <p:nvPr/>
        </p:nvSpPr>
        <p:spPr bwMode="auto">
          <a:xfrm rot="20446186">
            <a:off x="4210399" y="4014086"/>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0" name="Freeform 10">
            <a:extLst>
              <a:ext uri="{FF2B5EF4-FFF2-40B4-BE49-F238E27FC236}">
                <a16:creationId xmlns:a16="http://schemas.microsoft.com/office/drawing/2014/main" id="{FB33F55A-A39B-4F70-B7A0-AD993BA9E230}"/>
              </a:ext>
            </a:extLst>
          </p:cNvPr>
          <p:cNvSpPr>
            <a:spLocks/>
          </p:cNvSpPr>
          <p:nvPr/>
        </p:nvSpPr>
        <p:spPr bwMode="auto">
          <a:xfrm>
            <a:off x="6588745" y="539360"/>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1" name="Freeform 10">
            <a:extLst>
              <a:ext uri="{FF2B5EF4-FFF2-40B4-BE49-F238E27FC236}">
                <a16:creationId xmlns:a16="http://schemas.microsoft.com/office/drawing/2014/main" id="{E67432BB-EACF-4CFC-A9C0-E64F9B963BB7}"/>
              </a:ext>
            </a:extLst>
          </p:cNvPr>
          <p:cNvSpPr>
            <a:spLocks/>
          </p:cNvSpPr>
          <p:nvPr/>
        </p:nvSpPr>
        <p:spPr bwMode="auto">
          <a:xfrm rot="21420301">
            <a:off x="6582673" y="2234471"/>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2" name="Freeform 10">
            <a:extLst>
              <a:ext uri="{FF2B5EF4-FFF2-40B4-BE49-F238E27FC236}">
                <a16:creationId xmlns:a16="http://schemas.microsoft.com/office/drawing/2014/main" id="{7CCE2F0E-459E-404F-937E-BBFE4AAF8C64}"/>
              </a:ext>
            </a:extLst>
          </p:cNvPr>
          <p:cNvSpPr>
            <a:spLocks/>
          </p:cNvSpPr>
          <p:nvPr/>
        </p:nvSpPr>
        <p:spPr bwMode="auto">
          <a:xfrm>
            <a:off x="6574593" y="5607029"/>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3" name="Freeform 10">
            <a:extLst>
              <a:ext uri="{FF2B5EF4-FFF2-40B4-BE49-F238E27FC236}">
                <a16:creationId xmlns:a16="http://schemas.microsoft.com/office/drawing/2014/main" id="{6D6AAF90-E765-4EAE-96D2-BDC6E23107A1}"/>
              </a:ext>
            </a:extLst>
          </p:cNvPr>
          <p:cNvSpPr>
            <a:spLocks/>
          </p:cNvSpPr>
          <p:nvPr/>
        </p:nvSpPr>
        <p:spPr bwMode="auto">
          <a:xfrm rot="21417857">
            <a:off x="6565645" y="3656339"/>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4" name="Freeform 10">
            <a:extLst>
              <a:ext uri="{FF2B5EF4-FFF2-40B4-BE49-F238E27FC236}">
                <a16:creationId xmlns:a16="http://schemas.microsoft.com/office/drawing/2014/main" id="{76F3E3B0-5028-4ECC-9A3A-6E2182103456}"/>
              </a:ext>
            </a:extLst>
          </p:cNvPr>
          <p:cNvSpPr>
            <a:spLocks/>
          </p:cNvSpPr>
          <p:nvPr/>
        </p:nvSpPr>
        <p:spPr bwMode="auto">
          <a:xfrm rot="21445669">
            <a:off x="6592257" y="1002865"/>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45" name="Freeform 10">
            <a:extLst>
              <a:ext uri="{FF2B5EF4-FFF2-40B4-BE49-F238E27FC236}">
                <a16:creationId xmlns:a16="http://schemas.microsoft.com/office/drawing/2014/main" id="{1FF19697-5AA1-4D10-90A7-2E4E846731BD}"/>
              </a:ext>
            </a:extLst>
          </p:cNvPr>
          <p:cNvSpPr>
            <a:spLocks/>
          </p:cNvSpPr>
          <p:nvPr/>
        </p:nvSpPr>
        <p:spPr bwMode="auto">
          <a:xfrm>
            <a:off x="6631936" y="2634946"/>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5" name="Freeform 10">
            <a:extLst>
              <a:ext uri="{FF2B5EF4-FFF2-40B4-BE49-F238E27FC236}">
                <a16:creationId xmlns:a16="http://schemas.microsoft.com/office/drawing/2014/main" id="{FB7873CE-13D8-4C3B-B7F9-6BC4285B8EE6}"/>
              </a:ext>
            </a:extLst>
          </p:cNvPr>
          <p:cNvSpPr>
            <a:spLocks/>
          </p:cNvSpPr>
          <p:nvPr/>
        </p:nvSpPr>
        <p:spPr bwMode="auto">
          <a:xfrm>
            <a:off x="6552801" y="6086671"/>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76" name="Freeform 10">
            <a:extLst>
              <a:ext uri="{FF2B5EF4-FFF2-40B4-BE49-F238E27FC236}">
                <a16:creationId xmlns:a16="http://schemas.microsoft.com/office/drawing/2014/main" id="{A6D6DEBC-CB74-4B5B-8D8A-C58796B90853}"/>
              </a:ext>
            </a:extLst>
          </p:cNvPr>
          <p:cNvSpPr>
            <a:spLocks/>
          </p:cNvSpPr>
          <p:nvPr/>
        </p:nvSpPr>
        <p:spPr bwMode="auto">
          <a:xfrm>
            <a:off x="6574593" y="4065860"/>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5" name="Freeform 10">
            <a:extLst>
              <a:ext uri="{FF2B5EF4-FFF2-40B4-BE49-F238E27FC236}">
                <a16:creationId xmlns:a16="http://schemas.microsoft.com/office/drawing/2014/main" id="{8D033BC1-BA49-4EEB-A56A-C7A279D3F404}"/>
              </a:ext>
            </a:extLst>
          </p:cNvPr>
          <p:cNvSpPr>
            <a:spLocks/>
          </p:cNvSpPr>
          <p:nvPr/>
        </p:nvSpPr>
        <p:spPr bwMode="auto">
          <a:xfrm>
            <a:off x="10614016" y="103250"/>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6" name="Freeform 10">
            <a:extLst>
              <a:ext uri="{FF2B5EF4-FFF2-40B4-BE49-F238E27FC236}">
                <a16:creationId xmlns:a16="http://schemas.microsoft.com/office/drawing/2014/main" id="{2347DDF2-4065-4408-A8A0-2D2B92D114C0}"/>
              </a:ext>
            </a:extLst>
          </p:cNvPr>
          <p:cNvSpPr>
            <a:spLocks/>
          </p:cNvSpPr>
          <p:nvPr/>
        </p:nvSpPr>
        <p:spPr bwMode="auto">
          <a:xfrm rot="21420301">
            <a:off x="10607944" y="1798361"/>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7" name="Freeform 10">
            <a:extLst>
              <a:ext uri="{FF2B5EF4-FFF2-40B4-BE49-F238E27FC236}">
                <a16:creationId xmlns:a16="http://schemas.microsoft.com/office/drawing/2014/main" id="{81902DAE-3965-435B-B47E-126D329EBDD9}"/>
              </a:ext>
            </a:extLst>
          </p:cNvPr>
          <p:cNvSpPr>
            <a:spLocks/>
          </p:cNvSpPr>
          <p:nvPr/>
        </p:nvSpPr>
        <p:spPr bwMode="auto">
          <a:xfrm>
            <a:off x="10658581" y="4996885"/>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8" name="Freeform 10">
            <a:extLst>
              <a:ext uri="{FF2B5EF4-FFF2-40B4-BE49-F238E27FC236}">
                <a16:creationId xmlns:a16="http://schemas.microsoft.com/office/drawing/2014/main" id="{E6DE1962-FCCC-4C9D-9B36-D4A85E3A159D}"/>
              </a:ext>
            </a:extLst>
          </p:cNvPr>
          <p:cNvSpPr>
            <a:spLocks/>
          </p:cNvSpPr>
          <p:nvPr/>
        </p:nvSpPr>
        <p:spPr bwMode="auto">
          <a:xfrm rot="21417857">
            <a:off x="10590916" y="3220229"/>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89" name="Freeform 10">
            <a:extLst>
              <a:ext uri="{FF2B5EF4-FFF2-40B4-BE49-F238E27FC236}">
                <a16:creationId xmlns:a16="http://schemas.microsoft.com/office/drawing/2014/main" id="{BE274123-DA65-4B98-979C-E8F12CE0969D}"/>
              </a:ext>
            </a:extLst>
          </p:cNvPr>
          <p:cNvSpPr>
            <a:spLocks/>
          </p:cNvSpPr>
          <p:nvPr/>
        </p:nvSpPr>
        <p:spPr bwMode="auto">
          <a:xfrm rot="21445669">
            <a:off x="10617528" y="566755"/>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0" name="Freeform 10">
            <a:extLst>
              <a:ext uri="{FF2B5EF4-FFF2-40B4-BE49-F238E27FC236}">
                <a16:creationId xmlns:a16="http://schemas.microsoft.com/office/drawing/2014/main" id="{1A272D97-F11B-4D8A-9D2B-AE46EE062472}"/>
              </a:ext>
            </a:extLst>
          </p:cNvPr>
          <p:cNvSpPr>
            <a:spLocks/>
          </p:cNvSpPr>
          <p:nvPr/>
        </p:nvSpPr>
        <p:spPr bwMode="auto">
          <a:xfrm>
            <a:off x="10657207" y="2198836"/>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1" name="Freeform 10">
            <a:extLst>
              <a:ext uri="{FF2B5EF4-FFF2-40B4-BE49-F238E27FC236}">
                <a16:creationId xmlns:a16="http://schemas.microsoft.com/office/drawing/2014/main" id="{D0700D3E-1046-469E-A1F5-D7DBCB75B385}"/>
              </a:ext>
            </a:extLst>
          </p:cNvPr>
          <p:cNvSpPr>
            <a:spLocks/>
          </p:cNvSpPr>
          <p:nvPr/>
        </p:nvSpPr>
        <p:spPr bwMode="auto">
          <a:xfrm>
            <a:off x="10666043" y="5476527"/>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2" name="Freeform 10">
            <a:extLst>
              <a:ext uri="{FF2B5EF4-FFF2-40B4-BE49-F238E27FC236}">
                <a16:creationId xmlns:a16="http://schemas.microsoft.com/office/drawing/2014/main" id="{5E8593FF-D717-4EC4-BD3E-3269518DC1EC}"/>
              </a:ext>
            </a:extLst>
          </p:cNvPr>
          <p:cNvSpPr>
            <a:spLocks/>
          </p:cNvSpPr>
          <p:nvPr/>
        </p:nvSpPr>
        <p:spPr bwMode="auto">
          <a:xfrm>
            <a:off x="10599864" y="3629750"/>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3" name="Freeform 10">
            <a:extLst>
              <a:ext uri="{FF2B5EF4-FFF2-40B4-BE49-F238E27FC236}">
                <a16:creationId xmlns:a16="http://schemas.microsoft.com/office/drawing/2014/main" id="{9775ADC8-83F6-47B8-BEC4-40C8B3EFF4C7}"/>
              </a:ext>
            </a:extLst>
          </p:cNvPr>
          <p:cNvSpPr>
            <a:spLocks/>
          </p:cNvSpPr>
          <p:nvPr/>
        </p:nvSpPr>
        <p:spPr bwMode="auto">
          <a:xfrm>
            <a:off x="10657207" y="91843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4" name="Freeform 10">
            <a:extLst>
              <a:ext uri="{FF2B5EF4-FFF2-40B4-BE49-F238E27FC236}">
                <a16:creationId xmlns:a16="http://schemas.microsoft.com/office/drawing/2014/main" id="{2D3B8DA8-F5A7-4339-9EAD-0E55EA41608B}"/>
              </a:ext>
            </a:extLst>
          </p:cNvPr>
          <p:cNvSpPr>
            <a:spLocks/>
          </p:cNvSpPr>
          <p:nvPr/>
        </p:nvSpPr>
        <p:spPr bwMode="auto">
          <a:xfrm rot="21420301">
            <a:off x="10657207" y="2517234"/>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5" name="Freeform 10">
            <a:extLst>
              <a:ext uri="{FF2B5EF4-FFF2-40B4-BE49-F238E27FC236}">
                <a16:creationId xmlns:a16="http://schemas.microsoft.com/office/drawing/2014/main" id="{0B6FFA8D-7D9F-432D-A8F7-2761E34C6F72}"/>
              </a:ext>
            </a:extLst>
          </p:cNvPr>
          <p:cNvSpPr>
            <a:spLocks/>
          </p:cNvSpPr>
          <p:nvPr/>
        </p:nvSpPr>
        <p:spPr bwMode="auto">
          <a:xfrm>
            <a:off x="10666043" y="5838477"/>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6" name="Freeform 10">
            <a:extLst>
              <a:ext uri="{FF2B5EF4-FFF2-40B4-BE49-F238E27FC236}">
                <a16:creationId xmlns:a16="http://schemas.microsoft.com/office/drawing/2014/main" id="{E20850AB-EF60-4913-B5D9-0AD8153F3F07}"/>
              </a:ext>
            </a:extLst>
          </p:cNvPr>
          <p:cNvSpPr>
            <a:spLocks/>
          </p:cNvSpPr>
          <p:nvPr/>
        </p:nvSpPr>
        <p:spPr bwMode="auto">
          <a:xfrm rot="21417857">
            <a:off x="10632028" y="3937829"/>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7" name="Freeform 10">
            <a:extLst>
              <a:ext uri="{FF2B5EF4-FFF2-40B4-BE49-F238E27FC236}">
                <a16:creationId xmlns:a16="http://schemas.microsoft.com/office/drawing/2014/main" id="{B18AB7B6-6FEE-48EB-8C5A-BEB3EC2DC2B1}"/>
              </a:ext>
            </a:extLst>
          </p:cNvPr>
          <p:cNvSpPr>
            <a:spLocks/>
          </p:cNvSpPr>
          <p:nvPr/>
        </p:nvSpPr>
        <p:spPr bwMode="auto">
          <a:xfrm rot="21445669">
            <a:off x="10649542" y="1293772"/>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8" name="Freeform 10">
            <a:extLst>
              <a:ext uri="{FF2B5EF4-FFF2-40B4-BE49-F238E27FC236}">
                <a16:creationId xmlns:a16="http://schemas.microsoft.com/office/drawing/2014/main" id="{9A56C186-4CC5-4163-A308-D82D8B671539}"/>
              </a:ext>
            </a:extLst>
          </p:cNvPr>
          <p:cNvSpPr>
            <a:spLocks/>
          </p:cNvSpPr>
          <p:nvPr/>
        </p:nvSpPr>
        <p:spPr bwMode="auto">
          <a:xfrm>
            <a:off x="10666043" y="2877720"/>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99" name="Freeform 10">
            <a:extLst>
              <a:ext uri="{FF2B5EF4-FFF2-40B4-BE49-F238E27FC236}">
                <a16:creationId xmlns:a16="http://schemas.microsoft.com/office/drawing/2014/main" id="{068DAD25-D7A9-40B2-8C49-8AF47E58611A}"/>
              </a:ext>
            </a:extLst>
          </p:cNvPr>
          <p:cNvSpPr>
            <a:spLocks/>
          </p:cNvSpPr>
          <p:nvPr/>
        </p:nvSpPr>
        <p:spPr bwMode="auto">
          <a:xfrm>
            <a:off x="10666043" y="6311437"/>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00" name="Freeform 10">
            <a:extLst>
              <a:ext uri="{FF2B5EF4-FFF2-40B4-BE49-F238E27FC236}">
                <a16:creationId xmlns:a16="http://schemas.microsoft.com/office/drawing/2014/main" id="{74B214A2-A131-4244-A060-C6D01F52787A}"/>
              </a:ext>
            </a:extLst>
          </p:cNvPr>
          <p:cNvSpPr>
            <a:spLocks/>
          </p:cNvSpPr>
          <p:nvPr/>
        </p:nvSpPr>
        <p:spPr bwMode="auto">
          <a:xfrm>
            <a:off x="10623080" y="4365860"/>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Tree>
    <p:extLst>
      <p:ext uri="{BB962C8B-B14F-4D97-AF65-F5344CB8AC3E}">
        <p14:creationId xmlns:p14="http://schemas.microsoft.com/office/powerpoint/2010/main" val="2637626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par>
                          <p:cTn id="25" fill="hold">
                            <p:stCondLst>
                              <p:cond delay="0"/>
                            </p:stCondLst>
                            <p:childTnLst>
                              <p:par>
                                <p:cTn id="26" presetID="1" presetClass="entr" presetSubtype="0" fill="hold" nodeType="afterEffect">
                                  <p:stCondLst>
                                    <p:cond delay="0"/>
                                  </p:stCondLst>
                                  <p:childTnLst>
                                    <p:set>
                                      <p:cBhvr>
                                        <p:cTn id="27" dur="1" fill="hold">
                                          <p:stCondLst>
                                            <p:cond delay="0"/>
                                          </p:stCondLst>
                                        </p:cTn>
                                        <p:tgtEl>
                                          <p:spTgt spid="4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4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nodeType="afterEffect">
                                  <p:stCondLst>
                                    <p:cond delay="0"/>
                                  </p:stCondLst>
                                  <p:childTnLst>
                                    <p:set>
                                      <p:cBhvr>
                                        <p:cTn id="34" dur="1" fill="hold">
                                          <p:stCondLst>
                                            <p:cond delay="0"/>
                                          </p:stCondLst>
                                        </p:cTn>
                                        <p:tgtEl>
                                          <p:spTgt spid="4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childTnLst>
                          </p:cTn>
                        </p:par>
                        <p:par>
                          <p:cTn id="49" fill="hold">
                            <p:stCondLst>
                              <p:cond delay="0"/>
                            </p:stCondLst>
                            <p:childTnLst>
                              <p:par>
                                <p:cTn id="50" presetID="1" presetClass="entr" presetSubtype="0" fill="hold" nodeType="afterEffect">
                                  <p:stCondLst>
                                    <p:cond delay="0"/>
                                  </p:stCondLst>
                                  <p:childTnLst>
                                    <p:set>
                                      <p:cBhvr>
                                        <p:cTn id="51" dur="1" fill="hold">
                                          <p:stCondLst>
                                            <p:cond delay="0"/>
                                          </p:stCondLst>
                                        </p:cTn>
                                        <p:tgtEl>
                                          <p:spTgt spid="52"/>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54"/>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5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51"/>
                                        </p:tgtEl>
                                        <p:attrNameLst>
                                          <p:attrName>style.visibility</p:attrName>
                                        </p:attrNameLst>
                                      </p:cBhvr>
                                      <p:to>
                                        <p:strVal val="visible"/>
                                      </p:to>
                                    </p:set>
                                  </p:childTnLst>
                                </p:cTn>
                              </p:par>
                            </p:childTnLst>
                          </p:cTn>
                        </p:par>
                        <p:par>
                          <p:cTn id="60" fill="hold">
                            <p:stCondLst>
                              <p:cond delay="0"/>
                            </p:stCondLst>
                            <p:childTnLst>
                              <p:par>
                                <p:cTn id="61" presetID="1" presetClass="entr" presetSubtype="0" fill="hold" nodeType="after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childTnLst>
                          </p:cTn>
                        </p:par>
                        <p:par>
                          <p:cTn id="65" fill="hold">
                            <p:stCondLst>
                              <p:cond delay="0"/>
                            </p:stCondLst>
                            <p:childTnLst>
                              <p:par>
                                <p:cTn id="66" presetID="1" presetClass="entr" presetSubtype="0" fill="hold" nodeType="afterEffect">
                                  <p:stCondLst>
                                    <p:cond delay="0"/>
                                  </p:stCondLst>
                                  <p:childTnLst>
                                    <p:set>
                                      <p:cBhvr>
                                        <p:cTn id="67" dur="1" fill="hold">
                                          <p:stCondLst>
                                            <p:cond delay="0"/>
                                          </p:stCondLst>
                                        </p:cTn>
                                        <p:tgtEl>
                                          <p:spTgt spid="57"/>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40"/>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41"/>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42"/>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43"/>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44"/>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45"/>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75"/>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76"/>
                                        </p:tgtEl>
                                        <p:attrNameLst>
                                          <p:attrName>style.visibility</p:attrName>
                                        </p:attrNameLst>
                                      </p:cBhvr>
                                      <p:to>
                                        <p:strVal val="visible"/>
                                      </p:to>
                                    </p:set>
                                  </p:childTnLst>
                                </p:cTn>
                              </p:par>
                            </p:childTnLst>
                          </p:cTn>
                        </p:par>
                      </p:childTnLst>
                    </p:cTn>
                  </p:par>
                  <p:par>
                    <p:cTn id="86" fill="hold">
                      <p:stCondLst>
                        <p:cond delay="indefinite"/>
                      </p:stCondLst>
                      <p:childTnLst>
                        <p:par>
                          <p:cTn id="87" fill="hold">
                            <p:stCondLst>
                              <p:cond delay="0"/>
                            </p:stCondLst>
                            <p:childTnLst>
                              <p:par>
                                <p:cTn id="88" presetID="1" presetClass="entr" presetSubtype="0" fill="hold" nodeType="clickEffect">
                                  <p:stCondLst>
                                    <p:cond delay="0"/>
                                  </p:stCondLst>
                                  <p:childTnLst>
                                    <p:set>
                                      <p:cBhvr>
                                        <p:cTn id="89" dur="1" fill="hold">
                                          <p:stCondLst>
                                            <p:cond delay="0"/>
                                          </p:stCondLst>
                                        </p:cTn>
                                        <p:tgtEl>
                                          <p:spTgt spid="58"/>
                                        </p:tgtEl>
                                        <p:attrNameLst>
                                          <p:attrName>style.visibility</p:attrName>
                                        </p:attrNameLst>
                                      </p:cBhvr>
                                      <p:to>
                                        <p:strVal val="visible"/>
                                      </p:to>
                                    </p:set>
                                  </p:childTnLst>
                                </p:cTn>
                              </p:par>
                            </p:childTnLst>
                          </p:cTn>
                        </p:par>
                        <p:par>
                          <p:cTn id="90" fill="hold">
                            <p:stCondLst>
                              <p:cond delay="0"/>
                            </p:stCondLst>
                            <p:childTnLst>
                              <p:par>
                                <p:cTn id="91" presetID="1" presetClass="entr" presetSubtype="0" fill="hold" nodeType="after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2"/>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4"/>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6"/>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8"/>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7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72"/>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nodeType="clickEffect">
                                  <p:stCondLst>
                                    <p:cond delay="0"/>
                                  </p:stCondLst>
                                  <p:childTnLst>
                                    <p:set>
                                      <p:cBhvr>
                                        <p:cTn id="108" dur="1" fill="hold">
                                          <p:stCondLst>
                                            <p:cond delay="0"/>
                                          </p:stCondLst>
                                        </p:cTn>
                                        <p:tgtEl>
                                          <p:spTgt spid="59"/>
                                        </p:tgtEl>
                                        <p:attrNameLst>
                                          <p:attrName>style.visibility</p:attrName>
                                        </p:attrNameLst>
                                      </p:cBhvr>
                                      <p:to>
                                        <p:strVal val="visible"/>
                                      </p:to>
                                    </p:set>
                                  </p:childTnLst>
                                </p:cTn>
                              </p:par>
                            </p:childTnLst>
                          </p:cTn>
                        </p:par>
                        <p:par>
                          <p:cTn id="109" fill="hold">
                            <p:stCondLst>
                              <p:cond delay="0"/>
                            </p:stCondLst>
                            <p:childTnLst>
                              <p:par>
                                <p:cTn id="110" presetID="1" presetClass="entr" presetSubtype="0" fill="hold" nodeType="afterEffect">
                                  <p:stCondLst>
                                    <p:cond delay="0"/>
                                  </p:stCondLst>
                                  <p:childTnLst>
                                    <p:set>
                                      <p:cBhvr>
                                        <p:cTn id="111" dur="1" fill="hold">
                                          <p:stCondLst>
                                            <p:cond delay="0"/>
                                          </p:stCondLst>
                                        </p:cTn>
                                        <p:tgtEl>
                                          <p:spTgt spid="61"/>
                                        </p:tgtEl>
                                        <p:attrNameLst>
                                          <p:attrName>style.visibility</p:attrName>
                                        </p:attrNameLst>
                                      </p:cBhvr>
                                      <p:to>
                                        <p:strVal val="visible"/>
                                      </p:to>
                                    </p:set>
                                  </p:childTnLst>
                                </p:cTn>
                              </p:par>
                              <p:par>
                                <p:cTn id="112" presetID="1" presetClass="entr" presetSubtype="0" fill="hold" nodeType="withEffect">
                                  <p:stCondLst>
                                    <p:cond delay="0"/>
                                  </p:stCondLst>
                                  <p:childTnLst>
                                    <p:set>
                                      <p:cBhvr>
                                        <p:cTn id="113" dur="1" fill="hold">
                                          <p:stCondLst>
                                            <p:cond delay="0"/>
                                          </p:stCondLst>
                                        </p:cTn>
                                        <p:tgtEl>
                                          <p:spTgt spid="63"/>
                                        </p:tgtEl>
                                        <p:attrNameLst>
                                          <p:attrName>style.visibility</p:attrName>
                                        </p:attrNameLst>
                                      </p:cBhvr>
                                      <p:to>
                                        <p:strVal val="visible"/>
                                      </p:to>
                                    </p:set>
                                  </p:childTnLst>
                                </p:cTn>
                              </p:par>
                            </p:childTnLst>
                          </p:cTn>
                        </p:par>
                        <p:par>
                          <p:cTn id="114" fill="hold">
                            <p:stCondLst>
                              <p:cond delay="0"/>
                            </p:stCondLst>
                            <p:childTnLst>
                              <p:par>
                                <p:cTn id="115" presetID="1" presetClass="entr" presetSubtype="0" fill="hold" nodeType="afterEffect">
                                  <p:stCondLst>
                                    <p:cond delay="0"/>
                                  </p:stCondLst>
                                  <p:childTnLst>
                                    <p:set>
                                      <p:cBhvr>
                                        <p:cTn id="116" dur="1" fill="hold">
                                          <p:stCondLst>
                                            <p:cond delay="0"/>
                                          </p:stCondLst>
                                        </p:cTn>
                                        <p:tgtEl>
                                          <p:spTgt spid="65"/>
                                        </p:tgtEl>
                                        <p:attrNameLst>
                                          <p:attrName>style.visibility</p:attrName>
                                        </p:attrNameLst>
                                      </p:cBhvr>
                                      <p:to>
                                        <p:strVal val="visible"/>
                                      </p:to>
                                    </p:set>
                                  </p:childTnLst>
                                </p:cTn>
                              </p:par>
                            </p:childTnLst>
                          </p:cTn>
                        </p:par>
                        <p:par>
                          <p:cTn id="117" fill="hold">
                            <p:stCondLst>
                              <p:cond delay="0"/>
                            </p:stCondLst>
                            <p:childTnLst>
                              <p:par>
                                <p:cTn id="118" presetID="1" presetClass="entr" presetSubtype="0" fill="hold" nodeType="afterEffect">
                                  <p:stCondLst>
                                    <p:cond delay="0"/>
                                  </p:stCondLst>
                                  <p:childTnLst>
                                    <p:set>
                                      <p:cBhvr>
                                        <p:cTn id="119" dur="1" fill="hold">
                                          <p:stCondLst>
                                            <p:cond delay="0"/>
                                          </p:stCondLst>
                                        </p:cTn>
                                        <p:tgtEl>
                                          <p:spTgt spid="67"/>
                                        </p:tgtEl>
                                        <p:attrNameLst>
                                          <p:attrName>style.visibility</p:attrName>
                                        </p:attrNameLst>
                                      </p:cBhvr>
                                      <p:to>
                                        <p:strVal val="visible"/>
                                      </p:to>
                                    </p:set>
                                  </p:childTnLst>
                                </p:cTn>
                              </p:par>
                            </p:childTnLst>
                          </p:cTn>
                        </p:par>
                        <p:par>
                          <p:cTn id="120" fill="hold">
                            <p:stCondLst>
                              <p:cond delay="0"/>
                            </p:stCondLst>
                            <p:childTnLst>
                              <p:par>
                                <p:cTn id="121" presetID="1" presetClass="entr" presetSubtype="0" fill="hold" nodeType="afterEffect">
                                  <p:stCondLst>
                                    <p:cond delay="0"/>
                                  </p:stCondLst>
                                  <p:childTnLst>
                                    <p:set>
                                      <p:cBhvr>
                                        <p:cTn id="122" dur="1" fill="hold">
                                          <p:stCondLst>
                                            <p:cond delay="0"/>
                                          </p:stCondLst>
                                        </p:cTn>
                                        <p:tgtEl>
                                          <p:spTgt spid="69"/>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71"/>
                                        </p:tgtEl>
                                        <p:attrNameLst>
                                          <p:attrName>style.visibility</p:attrName>
                                        </p:attrNameLst>
                                      </p:cBhvr>
                                      <p:to>
                                        <p:strVal val="visible"/>
                                      </p:to>
                                    </p:set>
                                  </p:childTnLst>
                                </p:cTn>
                              </p:par>
                            </p:childTnLst>
                          </p:cTn>
                        </p:par>
                        <p:par>
                          <p:cTn id="125" fill="hold">
                            <p:stCondLst>
                              <p:cond delay="0"/>
                            </p:stCondLst>
                            <p:childTnLst>
                              <p:par>
                                <p:cTn id="126" presetID="1" presetClass="entr" presetSubtype="0" fill="hold" nodeType="afterEffect">
                                  <p:stCondLst>
                                    <p:cond delay="0"/>
                                  </p:stCondLst>
                                  <p:childTnLst>
                                    <p:set>
                                      <p:cBhvr>
                                        <p:cTn id="127" dur="1" fill="hold">
                                          <p:stCondLst>
                                            <p:cond delay="0"/>
                                          </p:stCondLst>
                                        </p:cTn>
                                        <p:tgtEl>
                                          <p:spTgt spid="73"/>
                                        </p:tgtEl>
                                        <p:attrNameLst>
                                          <p:attrName>style.visibility</p:attrName>
                                        </p:attrNameLst>
                                      </p:cBhvr>
                                      <p:to>
                                        <p:strVal val="visible"/>
                                      </p:to>
                                    </p:set>
                                  </p:childTnLst>
                                </p:cTn>
                              </p:par>
                            </p:childTnLst>
                          </p:cTn>
                        </p:par>
                      </p:childTnLst>
                    </p:cTn>
                  </p:par>
                  <p:par>
                    <p:cTn id="128" fill="hold">
                      <p:stCondLst>
                        <p:cond delay="indefinite"/>
                      </p:stCondLst>
                      <p:childTnLst>
                        <p:par>
                          <p:cTn id="129" fill="hold">
                            <p:stCondLst>
                              <p:cond delay="0"/>
                            </p:stCondLst>
                            <p:childTnLst>
                              <p:par>
                                <p:cTn id="130" presetID="1" presetClass="entr" presetSubtype="0" fill="hold" grpId="0" nodeType="clickEffect">
                                  <p:stCondLst>
                                    <p:cond delay="0"/>
                                  </p:stCondLst>
                                  <p:childTnLst>
                                    <p:set>
                                      <p:cBhvr>
                                        <p:cTn id="131" dur="1" fill="hold">
                                          <p:stCondLst>
                                            <p:cond delay="0"/>
                                          </p:stCondLst>
                                        </p:cTn>
                                        <p:tgtEl>
                                          <p:spTgt spid="85"/>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86"/>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87"/>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88"/>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89"/>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90"/>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91"/>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92"/>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93"/>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94"/>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95"/>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96"/>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97"/>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98"/>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99"/>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75" grpId="0" animBg="1"/>
      <p:bldP spid="76"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79E718E-A9B0-4004-8271-2E23FBAF5689}"/>
              </a:ext>
            </a:extLst>
          </p:cNvPr>
          <p:cNvSpPr>
            <a:spLocks noGrp="1"/>
          </p:cNvSpPr>
          <p:nvPr>
            <p:ph type="title"/>
          </p:nvPr>
        </p:nvSpPr>
        <p:spPr/>
        <p:txBody>
          <a:bodyPr/>
          <a:lstStyle/>
          <a:p>
            <a:r>
              <a:rPr lang="de-DE" dirty="0"/>
              <a:t>Exponentielles Wachstum der Intensität</a:t>
            </a:r>
          </a:p>
        </p:txBody>
      </p:sp>
      <p:pic>
        <p:nvPicPr>
          <p:cNvPr id="4" name="video">
            <a:hlinkClick r:id="" action="ppaction://media"/>
            <a:extLst>
              <a:ext uri="{FF2B5EF4-FFF2-40B4-BE49-F238E27FC236}">
                <a16:creationId xmlns:a16="http://schemas.microsoft.com/office/drawing/2014/main" id="{D97590DE-6E4C-4D1A-A2D2-12AFBE90882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114089" y="1327974"/>
            <a:ext cx="7629679" cy="5530026"/>
          </a:xfrm>
        </p:spPr>
      </p:pic>
      <p:sp>
        <p:nvSpPr>
          <p:cNvPr id="5" name="Textfeld 4">
            <a:extLst>
              <a:ext uri="{FF2B5EF4-FFF2-40B4-BE49-F238E27FC236}">
                <a16:creationId xmlns:a16="http://schemas.microsoft.com/office/drawing/2014/main" id="{40DBB4AC-A78D-48FC-A4B5-E5DC16766FB5}"/>
              </a:ext>
            </a:extLst>
          </p:cNvPr>
          <p:cNvSpPr txBox="1"/>
          <p:nvPr/>
        </p:nvSpPr>
        <p:spPr>
          <a:xfrm>
            <a:off x="9743768" y="5657671"/>
            <a:ext cx="1284069" cy="1200329"/>
          </a:xfrm>
          <a:prstGeom prst="rect">
            <a:avLst/>
          </a:prstGeom>
          <a:noFill/>
        </p:spPr>
        <p:txBody>
          <a:bodyPr wrap="none" rtlCol="0">
            <a:spAutoFit/>
          </a:bodyPr>
          <a:lstStyle/>
          <a:p>
            <a:r>
              <a:rPr lang="de-DE" sz="1200" dirty="0" err="1"/>
              <a:t>Youtube</a:t>
            </a:r>
            <a:r>
              <a:rPr lang="de-DE" sz="1200" dirty="0"/>
              <a:t> Channel:</a:t>
            </a:r>
          </a:p>
          <a:p>
            <a:r>
              <a:rPr lang="de-DE" sz="1200" dirty="0"/>
              <a:t>Harvard </a:t>
            </a:r>
          </a:p>
          <a:p>
            <a:r>
              <a:rPr lang="de-DE" sz="1200" dirty="0"/>
              <a:t>Natural </a:t>
            </a:r>
          </a:p>
          <a:p>
            <a:r>
              <a:rPr lang="de-DE" sz="1200" dirty="0"/>
              <a:t>Science </a:t>
            </a:r>
          </a:p>
          <a:p>
            <a:r>
              <a:rPr lang="de-DE" sz="1200" dirty="0" err="1"/>
              <a:t>Lecture</a:t>
            </a:r>
            <a:r>
              <a:rPr lang="de-DE" sz="1200" dirty="0"/>
              <a:t> </a:t>
            </a:r>
          </a:p>
          <a:p>
            <a:r>
              <a:rPr lang="de-DE" sz="1200" dirty="0" err="1"/>
              <a:t>Demonstrations</a:t>
            </a:r>
            <a:endParaRPr lang="de-DE" sz="1200" dirty="0"/>
          </a:p>
        </p:txBody>
      </p:sp>
    </p:spTree>
    <p:extLst>
      <p:ext uri="{BB962C8B-B14F-4D97-AF65-F5344CB8AC3E}">
        <p14:creationId xmlns:p14="http://schemas.microsoft.com/office/powerpoint/2010/main" val="1472270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7145"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4CEBE8-009D-42A4-ACAD-99505637F628}"/>
              </a:ext>
            </a:extLst>
          </p:cNvPr>
          <p:cNvSpPr>
            <a:spLocks noGrp="1"/>
          </p:cNvSpPr>
          <p:nvPr>
            <p:ph type="title"/>
          </p:nvPr>
        </p:nvSpPr>
        <p:spPr>
          <a:xfrm>
            <a:off x="838199" y="365125"/>
            <a:ext cx="10690185" cy="1325563"/>
          </a:xfrm>
        </p:spPr>
        <p:txBody>
          <a:bodyPr/>
          <a:lstStyle/>
          <a:p>
            <a:r>
              <a:rPr lang="de-DE" dirty="0"/>
              <a:t>Warum passiert das nicht ständig und überall?</a:t>
            </a:r>
          </a:p>
        </p:txBody>
      </p:sp>
      <p:sp>
        <p:nvSpPr>
          <p:cNvPr id="3" name="Inhaltsplatzhalter 2">
            <a:extLst>
              <a:ext uri="{FF2B5EF4-FFF2-40B4-BE49-F238E27FC236}">
                <a16:creationId xmlns:a16="http://schemas.microsoft.com/office/drawing/2014/main" id="{7DD314EB-3B43-47AE-B40A-3865A25C28BB}"/>
              </a:ext>
            </a:extLst>
          </p:cNvPr>
          <p:cNvSpPr>
            <a:spLocks noGrp="1"/>
          </p:cNvSpPr>
          <p:nvPr>
            <p:ph idx="1"/>
          </p:nvPr>
        </p:nvSpPr>
        <p:spPr/>
        <p:txBody>
          <a:bodyPr/>
          <a:lstStyle/>
          <a:p>
            <a:r>
              <a:rPr lang="de-DE" dirty="0"/>
              <a:t>Um die exponentielle Vervielfachung der Intensität zu erzeugen benötigt man viele Atome im angeregten Energiezustand.</a:t>
            </a:r>
          </a:p>
          <a:p>
            <a:r>
              <a:rPr lang="de-DE" dirty="0"/>
              <a:t>Aber: im thermischen Gleichgewicht befinden sich immer mehr Teilchen in niedrigeren als in höheren Energiezuständen.</a:t>
            </a:r>
          </a:p>
          <a:p>
            <a:r>
              <a:rPr lang="de-DE" dirty="0"/>
              <a:t>Man braucht einen Prozess, der Teilchen aus dem unteren Energieniveau ins obere befördert, einen sogenannten Pumpprozess.</a:t>
            </a:r>
          </a:p>
          <a:p>
            <a:r>
              <a:rPr lang="de-DE" dirty="0"/>
              <a:t>Das erzeugt eine sogenannte </a:t>
            </a:r>
            <a:r>
              <a:rPr lang="de-DE" b="1" dirty="0"/>
              <a:t>Besetzungsinversion</a:t>
            </a:r>
            <a:r>
              <a:rPr lang="de-DE" dirty="0"/>
              <a:t>.</a:t>
            </a:r>
          </a:p>
          <a:p>
            <a:r>
              <a:rPr lang="de-DE" dirty="0"/>
              <a:t>Dieser Zustand ist nur stabil wenn das Pumpen andauert.</a:t>
            </a:r>
          </a:p>
          <a:p>
            <a:endParaRPr lang="de-DE" dirty="0"/>
          </a:p>
        </p:txBody>
      </p:sp>
    </p:spTree>
    <p:extLst>
      <p:ext uri="{BB962C8B-B14F-4D97-AF65-F5344CB8AC3E}">
        <p14:creationId xmlns:p14="http://schemas.microsoft.com/office/powerpoint/2010/main" val="19077275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46A7A3AC-26DA-4CD9-AADC-118388449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1030"/>
            <a:ext cx="3429000" cy="619125"/>
          </a:xfrm>
          <a:prstGeom prst="rect">
            <a:avLst/>
          </a:prstGeom>
        </p:spPr>
      </p:pic>
      <p:pic>
        <p:nvPicPr>
          <p:cNvPr id="8" name="Grafik 7">
            <a:extLst>
              <a:ext uri="{FF2B5EF4-FFF2-40B4-BE49-F238E27FC236}">
                <a16:creationId xmlns:a16="http://schemas.microsoft.com/office/drawing/2014/main" id="{C0C06993-8DE1-44AF-A81D-E066B3018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4" name="Grafik 3">
            <a:extLst>
              <a:ext uri="{FF2B5EF4-FFF2-40B4-BE49-F238E27FC236}">
                <a16:creationId xmlns:a16="http://schemas.microsoft.com/office/drawing/2014/main" id="{640F5CFD-2711-4847-9D83-7F0F6FD60E12}"/>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dirty="0"/>
              <a:t>Teilchen (Atome und Moleküle) können Energie durch Strahlung aufnehmen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3848A5F5-3DBB-4AA3-AE4A-2465E767C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sp>
        <p:nvSpPr>
          <p:cNvPr id="9" name="Freeform 10">
            <a:extLst>
              <a:ext uri="{FF2B5EF4-FFF2-40B4-BE49-F238E27FC236}">
                <a16:creationId xmlns:a16="http://schemas.microsoft.com/office/drawing/2014/main" id="{BA63E843-B5B7-4AF2-B263-9A44F1BD53A0}"/>
              </a:ext>
            </a:extLst>
          </p:cNvPr>
          <p:cNvSpPr>
            <a:spLocks/>
          </p:cNvSpPr>
          <p:nvPr/>
        </p:nvSpPr>
        <p:spPr bwMode="auto">
          <a:xfrm rot="16200000">
            <a:off x="4937163" y="7283589"/>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sp>
        <p:nvSpPr>
          <p:cNvPr id="12" name="Freeform 10">
            <a:extLst>
              <a:ext uri="{FF2B5EF4-FFF2-40B4-BE49-F238E27FC236}">
                <a16:creationId xmlns:a16="http://schemas.microsoft.com/office/drawing/2014/main" id="{529185CD-CD6F-49F9-9FCE-48DBCF9CCC9B}"/>
              </a:ext>
            </a:extLst>
          </p:cNvPr>
          <p:cNvSpPr>
            <a:spLocks/>
          </p:cNvSpPr>
          <p:nvPr/>
        </p:nvSpPr>
        <p:spPr bwMode="auto">
          <a:xfrm rot="16200000">
            <a:off x="8670963" y="7295793"/>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a:p>
        </p:txBody>
      </p:sp>
      <p:grpSp>
        <p:nvGrpSpPr>
          <p:cNvPr id="14" name="Gruppieren 13">
            <a:extLst>
              <a:ext uri="{FF2B5EF4-FFF2-40B4-BE49-F238E27FC236}">
                <a16:creationId xmlns:a16="http://schemas.microsoft.com/office/drawing/2014/main" id="{A76D9D17-7BEA-4973-8B57-0CEBF5F8971E}"/>
              </a:ext>
            </a:extLst>
          </p:cNvPr>
          <p:cNvGrpSpPr/>
          <p:nvPr/>
        </p:nvGrpSpPr>
        <p:grpSpPr>
          <a:xfrm>
            <a:off x="894776" y="3595688"/>
            <a:ext cx="10249474" cy="2581275"/>
            <a:chOff x="894776" y="3595688"/>
            <a:chExt cx="10249474" cy="2581275"/>
          </a:xfrm>
        </p:grpSpPr>
        <p:pic>
          <p:nvPicPr>
            <p:cNvPr id="15" name="Grafik 14">
              <a:extLst>
                <a:ext uri="{FF2B5EF4-FFF2-40B4-BE49-F238E27FC236}">
                  <a16:creationId xmlns:a16="http://schemas.microsoft.com/office/drawing/2014/main" id="{83D12AC6-D6F0-4917-BF16-B115C5A4E8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16" name="Grafik 15">
              <a:extLst>
                <a:ext uri="{FF2B5EF4-FFF2-40B4-BE49-F238E27FC236}">
                  <a16:creationId xmlns:a16="http://schemas.microsoft.com/office/drawing/2014/main" id="{975DCC48-7B50-4C8C-BAC7-8728AAF3BE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17" name="Grafik 16">
              <a:extLst>
                <a:ext uri="{FF2B5EF4-FFF2-40B4-BE49-F238E27FC236}">
                  <a16:creationId xmlns:a16="http://schemas.microsoft.com/office/drawing/2014/main" id="{DC295D4A-DE2D-4115-BEE3-FFDA5C8693FE}"/>
                </a:ext>
              </a:extLst>
            </p:cNvPr>
            <p:cNvPicPr>
              <a:picLocks noChangeAspect="1"/>
            </p:cNvPicPr>
            <p:nvPr/>
          </p:nvPicPr>
          <p:blipFill>
            <a:blip r:embed="rId8"/>
            <a:stretch>
              <a:fillRect/>
            </a:stretch>
          </p:blipFill>
          <p:spPr>
            <a:xfrm>
              <a:off x="894776" y="3595688"/>
              <a:ext cx="2581275" cy="2581275"/>
            </a:xfrm>
            <a:prstGeom prst="rect">
              <a:avLst/>
            </a:prstGeom>
          </p:spPr>
        </p:pic>
      </p:grpSp>
    </p:spTree>
    <p:extLst>
      <p:ext uri="{BB962C8B-B14F-4D97-AF65-F5344CB8AC3E}">
        <p14:creationId xmlns:p14="http://schemas.microsoft.com/office/powerpoint/2010/main" val="491005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2.5E-6 4.07407E-6 L 0.00403 -0.3507 " pathEditMode="relative" rAng="0" ptsTypes="AA">
                                      <p:cBhvr>
                                        <p:cTn id="6" dur="2000" fill="hold"/>
                                        <p:tgtEl>
                                          <p:spTgt spid="9"/>
                                        </p:tgtEl>
                                        <p:attrNameLst>
                                          <p:attrName>ppt_x</p:attrName>
                                          <p:attrName>ppt_y</p:attrName>
                                        </p:attrNameLst>
                                      </p:cBhvr>
                                      <p:rCtr x="195" y="-17546"/>
                                    </p:animMotion>
                                  </p:childTnLst>
                                </p:cTn>
                              </p:par>
                              <p:par>
                                <p:cTn id="7" presetID="42" presetClass="path" presetSubtype="0" accel="50000" decel="50000" fill="hold" grpId="0" nodeType="withEffect">
                                  <p:stCondLst>
                                    <p:cond delay="0"/>
                                  </p:stCondLst>
                                  <p:childTnLst>
                                    <p:animMotion origin="layout" path="M 2.5E-6 2.22222E-6 L 2.5E-6 -0.3213 " pathEditMode="relative" rAng="0" ptsTypes="AA">
                                      <p:cBhvr>
                                        <p:cTn id="8" dur="2000" fill="hold"/>
                                        <p:tgtEl>
                                          <p:spTgt spid="12"/>
                                        </p:tgtEl>
                                        <p:attrNameLst>
                                          <p:attrName>ppt_x</p:attrName>
                                          <p:attrName>ppt_y</p:attrName>
                                        </p:attrNameLst>
                                      </p:cBhvr>
                                      <p:rCtr x="0" y="-16065"/>
                                    </p:animMotion>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9"/>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2" grpId="0" animBg="1"/>
      <p:bldP spid="12"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968291EE-D078-4D73-A66E-818A0F947138}"/>
              </a:ext>
            </a:extLst>
          </p:cNvPr>
          <p:cNvPicPr>
            <a:picLocks noChangeAspect="1"/>
          </p:cNvPicPr>
          <p:nvPr/>
        </p:nvPicPr>
        <p:blipFill>
          <a:blip r:embed="rId2"/>
          <a:stretch>
            <a:fillRect/>
          </a:stretch>
        </p:blipFill>
        <p:spPr>
          <a:xfrm>
            <a:off x="156899" y="2955614"/>
            <a:ext cx="946772" cy="946772"/>
          </a:xfrm>
          <a:prstGeom prst="rect">
            <a:avLst/>
          </a:prstGeom>
        </p:spPr>
      </p:pic>
      <p:pic>
        <p:nvPicPr>
          <p:cNvPr id="4" name="Grafik 3">
            <a:extLst>
              <a:ext uri="{FF2B5EF4-FFF2-40B4-BE49-F238E27FC236}">
                <a16:creationId xmlns:a16="http://schemas.microsoft.com/office/drawing/2014/main" id="{469B8C4F-1665-41D0-AC5A-D24DA5F39710}"/>
              </a:ext>
            </a:extLst>
          </p:cNvPr>
          <p:cNvPicPr>
            <a:picLocks noChangeAspect="1"/>
          </p:cNvPicPr>
          <p:nvPr/>
        </p:nvPicPr>
        <p:blipFill>
          <a:blip r:embed="rId3"/>
          <a:stretch>
            <a:fillRect/>
          </a:stretch>
        </p:blipFill>
        <p:spPr>
          <a:xfrm>
            <a:off x="1813635" y="2955614"/>
            <a:ext cx="946772" cy="946772"/>
          </a:xfrm>
          <a:prstGeom prst="rect">
            <a:avLst/>
          </a:prstGeom>
        </p:spPr>
      </p:pic>
      <p:pic>
        <p:nvPicPr>
          <p:cNvPr id="5" name="Grafik 4">
            <a:extLst>
              <a:ext uri="{FF2B5EF4-FFF2-40B4-BE49-F238E27FC236}">
                <a16:creationId xmlns:a16="http://schemas.microsoft.com/office/drawing/2014/main" id="{7AD45482-52C6-4214-AF9F-F78B8C08BADE}"/>
              </a:ext>
            </a:extLst>
          </p:cNvPr>
          <p:cNvPicPr>
            <a:picLocks noChangeAspect="1"/>
          </p:cNvPicPr>
          <p:nvPr/>
        </p:nvPicPr>
        <p:blipFill>
          <a:blip r:embed="rId4"/>
          <a:stretch>
            <a:fillRect/>
          </a:stretch>
        </p:blipFill>
        <p:spPr>
          <a:xfrm>
            <a:off x="1813635" y="2955614"/>
            <a:ext cx="946772" cy="946772"/>
          </a:xfrm>
          <a:prstGeom prst="rect">
            <a:avLst/>
          </a:prstGeom>
        </p:spPr>
      </p:pic>
      <p:pic>
        <p:nvPicPr>
          <p:cNvPr id="46" name="Grafik 45">
            <a:extLst>
              <a:ext uri="{FF2B5EF4-FFF2-40B4-BE49-F238E27FC236}">
                <a16:creationId xmlns:a16="http://schemas.microsoft.com/office/drawing/2014/main" id="{93B487FE-095B-4CFE-BFD4-175885DCA60F}"/>
              </a:ext>
            </a:extLst>
          </p:cNvPr>
          <p:cNvPicPr>
            <a:picLocks noChangeAspect="1"/>
          </p:cNvPicPr>
          <p:nvPr/>
        </p:nvPicPr>
        <p:blipFill>
          <a:blip r:embed="rId3"/>
          <a:stretch>
            <a:fillRect/>
          </a:stretch>
        </p:blipFill>
        <p:spPr>
          <a:xfrm>
            <a:off x="3136073" y="2008842"/>
            <a:ext cx="946772" cy="946772"/>
          </a:xfrm>
          <a:prstGeom prst="rect">
            <a:avLst/>
          </a:prstGeom>
        </p:spPr>
      </p:pic>
      <p:pic>
        <p:nvPicPr>
          <p:cNvPr id="47" name="Grafik 46">
            <a:extLst>
              <a:ext uri="{FF2B5EF4-FFF2-40B4-BE49-F238E27FC236}">
                <a16:creationId xmlns:a16="http://schemas.microsoft.com/office/drawing/2014/main" id="{C652F155-2F04-4B7B-9AF6-B1741719D1C3}"/>
              </a:ext>
            </a:extLst>
          </p:cNvPr>
          <p:cNvPicPr>
            <a:picLocks noChangeAspect="1"/>
          </p:cNvPicPr>
          <p:nvPr/>
        </p:nvPicPr>
        <p:blipFill>
          <a:blip r:embed="rId4"/>
          <a:stretch>
            <a:fillRect/>
          </a:stretch>
        </p:blipFill>
        <p:spPr>
          <a:xfrm>
            <a:off x="3136073" y="2008842"/>
            <a:ext cx="946772" cy="946772"/>
          </a:xfrm>
          <a:prstGeom prst="rect">
            <a:avLst/>
          </a:prstGeom>
        </p:spPr>
      </p:pic>
      <p:pic>
        <p:nvPicPr>
          <p:cNvPr id="48" name="Grafik 47">
            <a:extLst>
              <a:ext uri="{FF2B5EF4-FFF2-40B4-BE49-F238E27FC236}">
                <a16:creationId xmlns:a16="http://schemas.microsoft.com/office/drawing/2014/main" id="{B2F1E859-FE60-45C9-A00D-D551D4FA736D}"/>
              </a:ext>
            </a:extLst>
          </p:cNvPr>
          <p:cNvPicPr>
            <a:picLocks noChangeAspect="1"/>
          </p:cNvPicPr>
          <p:nvPr/>
        </p:nvPicPr>
        <p:blipFill>
          <a:blip r:embed="rId3"/>
          <a:stretch>
            <a:fillRect/>
          </a:stretch>
        </p:blipFill>
        <p:spPr>
          <a:xfrm>
            <a:off x="3136073" y="4042079"/>
            <a:ext cx="946772" cy="946772"/>
          </a:xfrm>
          <a:prstGeom prst="rect">
            <a:avLst/>
          </a:prstGeom>
        </p:spPr>
      </p:pic>
      <p:pic>
        <p:nvPicPr>
          <p:cNvPr id="49" name="Grafik 48">
            <a:extLst>
              <a:ext uri="{FF2B5EF4-FFF2-40B4-BE49-F238E27FC236}">
                <a16:creationId xmlns:a16="http://schemas.microsoft.com/office/drawing/2014/main" id="{50667522-3B50-46D2-A8BA-5642356EE221}"/>
              </a:ext>
            </a:extLst>
          </p:cNvPr>
          <p:cNvPicPr>
            <a:picLocks noChangeAspect="1"/>
          </p:cNvPicPr>
          <p:nvPr/>
        </p:nvPicPr>
        <p:blipFill>
          <a:blip r:embed="rId4"/>
          <a:stretch>
            <a:fillRect/>
          </a:stretch>
        </p:blipFill>
        <p:spPr>
          <a:xfrm>
            <a:off x="3136073" y="4042079"/>
            <a:ext cx="946772" cy="946772"/>
          </a:xfrm>
          <a:prstGeom prst="rect">
            <a:avLst/>
          </a:prstGeom>
        </p:spPr>
      </p:pic>
      <p:pic>
        <p:nvPicPr>
          <p:cNvPr id="50" name="Grafik 49">
            <a:extLst>
              <a:ext uri="{FF2B5EF4-FFF2-40B4-BE49-F238E27FC236}">
                <a16:creationId xmlns:a16="http://schemas.microsoft.com/office/drawing/2014/main" id="{2EC0418E-EF17-4DD3-915C-E3F034E126BB}"/>
              </a:ext>
            </a:extLst>
          </p:cNvPr>
          <p:cNvPicPr>
            <a:picLocks noChangeAspect="1"/>
          </p:cNvPicPr>
          <p:nvPr/>
        </p:nvPicPr>
        <p:blipFill>
          <a:blip r:embed="rId3"/>
          <a:stretch>
            <a:fillRect/>
          </a:stretch>
        </p:blipFill>
        <p:spPr>
          <a:xfrm>
            <a:off x="5149228" y="309298"/>
            <a:ext cx="946772" cy="946772"/>
          </a:xfrm>
          <a:prstGeom prst="rect">
            <a:avLst/>
          </a:prstGeom>
        </p:spPr>
      </p:pic>
      <p:pic>
        <p:nvPicPr>
          <p:cNvPr id="51" name="Grafik 50">
            <a:extLst>
              <a:ext uri="{FF2B5EF4-FFF2-40B4-BE49-F238E27FC236}">
                <a16:creationId xmlns:a16="http://schemas.microsoft.com/office/drawing/2014/main" id="{7E0AE86C-9E89-4BCC-B91D-1860F56A93A5}"/>
              </a:ext>
            </a:extLst>
          </p:cNvPr>
          <p:cNvPicPr>
            <a:picLocks noChangeAspect="1"/>
          </p:cNvPicPr>
          <p:nvPr/>
        </p:nvPicPr>
        <p:blipFill>
          <a:blip r:embed="rId4"/>
          <a:stretch>
            <a:fillRect/>
          </a:stretch>
        </p:blipFill>
        <p:spPr>
          <a:xfrm>
            <a:off x="5149228" y="309298"/>
            <a:ext cx="946772" cy="946772"/>
          </a:xfrm>
          <a:prstGeom prst="rect">
            <a:avLst/>
          </a:prstGeom>
        </p:spPr>
      </p:pic>
      <p:pic>
        <p:nvPicPr>
          <p:cNvPr id="52" name="Grafik 51">
            <a:extLst>
              <a:ext uri="{FF2B5EF4-FFF2-40B4-BE49-F238E27FC236}">
                <a16:creationId xmlns:a16="http://schemas.microsoft.com/office/drawing/2014/main" id="{EC489458-A7E9-4E6E-8EA0-F1A185203C03}"/>
              </a:ext>
            </a:extLst>
          </p:cNvPr>
          <p:cNvPicPr>
            <a:picLocks noChangeAspect="1"/>
          </p:cNvPicPr>
          <p:nvPr/>
        </p:nvPicPr>
        <p:blipFill>
          <a:blip r:embed="rId3"/>
          <a:stretch>
            <a:fillRect/>
          </a:stretch>
        </p:blipFill>
        <p:spPr>
          <a:xfrm>
            <a:off x="5149228" y="2342535"/>
            <a:ext cx="946772" cy="946772"/>
          </a:xfrm>
          <a:prstGeom prst="rect">
            <a:avLst/>
          </a:prstGeom>
        </p:spPr>
      </p:pic>
      <p:pic>
        <p:nvPicPr>
          <p:cNvPr id="53" name="Grafik 52">
            <a:extLst>
              <a:ext uri="{FF2B5EF4-FFF2-40B4-BE49-F238E27FC236}">
                <a16:creationId xmlns:a16="http://schemas.microsoft.com/office/drawing/2014/main" id="{053E66DB-263A-469E-8CEA-BDE87DD124AE}"/>
              </a:ext>
            </a:extLst>
          </p:cNvPr>
          <p:cNvPicPr>
            <a:picLocks noChangeAspect="1"/>
          </p:cNvPicPr>
          <p:nvPr/>
        </p:nvPicPr>
        <p:blipFill>
          <a:blip r:embed="rId4"/>
          <a:stretch>
            <a:fillRect/>
          </a:stretch>
        </p:blipFill>
        <p:spPr>
          <a:xfrm>
            <a:off x="5149228" y="2342535"/>
            <a:ext cx="946772" cy="946772"/>
          </a:xfrm>
          <a:prstGeom prst="rect">
            <a:avLst/>
          </a:prstGeom>
        </p:spPr>
      </p:pic>
      <p:pic>
        <p:nvPicPr>
          <p:cNvPr id="54" name="Grafik 53">
            <a:extLst>
              <a:ext uri="{FF2B5EF4-FFF2-40B4-BE49-F238E27FC236}">
                <a16:creationId xmlns:a16="http://schemas.microsoft.com/office/drawing/2014/main" id="{7C80AEE0-A68B-4EB5-B815-A66F2CED252D}"/>
              </a:ext>
            </a:extLst>
          </p:cNvPr>
          <p:cNvPicPr>
            <a:picLocks noChangeAspect="1"/>
          </p:cNvPicPr>
          <p:nvPr/>
        </p:nvPicPr>
        <p:blipFill>
          <a:blip r:embed="rId3"/>
          <a:stretch>
            <a:fillRect/>
          </a:stretch>
        </p:blipFill>
        <p:spPr>
          <a:xfrm>
            <a:off x="5149228" y="3568693"/>
            <a:ext cx="946772" cy="946772"/>
          </a:xfrm>
          <a:prstGeom prst="rect">
            <a:avLst/>
          </a:prstGeom>
        </p:spPr>
      </p:pic>
      <p:pic>
        <p:nvPicPr>
          <p:cNvPr id="55" name="Grafik 54">
            <a:extLst>
              <a:ext uri="{FF2B5EF4-FFF2-40B4-BE49-F238E27FC236}">
                <a16:creationId xmlns:a16="http://schemas.microsoft.com/office/drawing/2014/main" id="{1CF796AA-7CA9-44E7-92C6-9972E26DCC02}"/>
              </a:ext>
            </a:extLst>
          </p:cNvPr>
          <p:cNvPicPr>
            <a:picLocks noChangeAspect="1"/>
          </p:cNvPicPr>
          <p:nvPr/>
        </p:nvPicPr>
        <p:blipFill>
          <a:blip r:embed="rId4"/>
          <a:stretch>
            <a:fillRect/>
          </a:stretch>
        </p:blipFill>
        <p:spPr>
          <a:xfrm>
            <a:off x="5149228" y="3568693"/>
            <a:ext cx="946772" cy="946772"/>
          </a:xfrm>
          <a:prstGeom prst="rect">
            <a:avLst/>
          </a:prstGeom>
        </p:spPr>
      </p:pic>
      <p:pic>
        <p:nvPicPr>
          <p:cNvPr id="56" name="Grafik 55">
            <a:extLst>
              <a:ext uri="{FF2B5EF4-FFF2-40B4-BE49-F238E27FC236}">
                <a16:creationId xmlns:a16="http://schemas.microsoft.com/office/drawing/2014/main" id="{3C712025-9656-4AC6-A85B-3AF1FB677932}"/>
              </a:ext>
            </a:extLst>
          </p:cNvPr>
          <p:cNvPicPr>
            <a:picLocks noChangeAspect="1"/>
          </p:cNvPicPr>
          <p:nvPr/>
        </p:nvPicPr>
        <p:blipFill>
          <a:blip r:embed="rId3"/>
          <a:stretch>
            <a:fillRect/>
          </a:stretch>
        </p:blipFill>
        <p:spPr>
          <a:xfrm>
            <a:off x="5149228" y="5601930"/>
            <a:ext cx="946772" cy="946772"/>
          </a:xfrm>
          <a:prstGeom prst="rect">
            <a:avLst/>
          </a:prstGeom>
        </p:spPr>
      </p:pic>
      <p:pic>
        <p:nvPicPr>
          <p:cNvPr id="57" name="Grafik 56">
            <a:extLst>
              <a:ext uri="{FF2B5EF4-FFF2-40B4-BE49-F238E27FC236}">
                <a16:creationId xmlns:a16="http://schemas.microsoft.com/office/drawing/2014/main" id="{FC503E03-18E3-48D1-B5FA-CAE9C2065476}"/>
              </a:ext>
            </a:extLst>
          </p:cNvPr>
          <p:cNvPicPr>
            <a:picLocks noChangeAspect="1"/>
          </p:cNvPicPr>
          <p:nvPr/>
        </p:nvPicPr>
        <p:blipFill>
          <a:blip r:embed="rId4"/>
          <a:stretch>
            <a:fillRect/>
          </a:stretch>
        </p:blipFill>
        <p:spPr>
          <a:xfrm>
            <a:off x="5149228" y="5601930"/>
            <a:ext cx="946772" cy="946772"/>
          </a:xfrm>
          <a:prstGeom prst="rect">
            <a:avLst/>
          </a:prstGeom>
        </p:spPr>
      </p:pic>
      <p:pic>
        <p:nvPicPr>
          <p:cNvPr id="58" name="Grafik 57">
            <a:extLst>
              <a:ext uri="{FF2B5EF4-FFF2-40B4-BE49-F238E27FC236}">
                <a16:creationId xmlns:a16="http://schemas.microsoft.com/office/drawing/2014/main" id="{D8C41BFA-87F9-47DD-973F-290FB1F23B9B}"/>
              </a:ext>
            </a:extLst>
          </p:cNvPr>
          <p:cNvPicPr>
            <a:picLocks noChangeAspect="1"/>
          </p:cNvPicPr>
          <p:nvPr/>
        </p:nvPicPr>
        <p:blipFill>
          <a:blip r:embed="rId3"/>
          <a:stretch>
            <a:fillRect/>
          </a:stretch>
        </p:blipFill>
        <p:spPr>
          <a:xfrm>
            <a:off x="7655016" y="309298"/>
            <a:ext cx="946772" cy="946772"/>
          </a:xfrm>
          <a:prstGeom prst="rect">
            <a:avLst/>
          </a:prstGeom>
        </p:spPr>
      </p:pic>
      <p:pic>
        <p:nvPicPr>
          <p:cNvPr id="59" name="Grafik 58">
            <a:extLst>
              <a:ext uri="{FF2B5EF4-FFF2-40B4-BE49-F238E27FC236}">
                <a16:creationId xmlns:a16="http://schemas.microsoft.com/office/drawing/2014/main" id="{55DEAA04-6B0A-4560-8B15-64AA96784D5A}"/>
              </a:ext>
            </a:extLst>
          </p:cNvPr>
          <p:cNvPicPr>
            <a:picLocks noChangeAspect="1"/>
          </p:cNvPicPr>
          <p:nvPr/>
        </p:nvPicPr>
        <p:blipFill>
          <a:blip r:embed="rId4"/>
          <a:stretch>
            <a:fillRect/>
          </a:stretch>
        </p:blipFill>
        <p:spPr>
          <a:xfrm>
            <a:off x="7655016" y="309298"/>
            <a:ext cx="946772" cy="946772"/>
          </a:xfrm>
          <a:prstGeom prst="rect">
            <a:avLst/>
          </a:prstGeom>
        </p:spPr>
      </p:pic>
      <p:pic>
        <p:nvPicPr>
          <p:cNvPr id="60" name="Grafik 59">
            <a:extLst>
              <a:ext uri="{FF2B5EF4-FFF2-40B4-BE49-F238E27FC236}">
                <a16:creationId xmlns:a16="http://schemas.microsoft.com/office/drawing/2014/main" id="{724DDA68-AB2D-41B7-921B-0EB7D46619EC}"/>
              </a:ext>
            </a:extLst>
          </p:cNvPr>
          <p:cNvPicPr>
            <a:picLocks noChangeAspect="1"/>
          </p:cNvPicPr>
          <p:nvPr/>
        </p:nvPicPr>
        <p:blipFill>
          <a:blip r:embed="rId3"/>
          <a:stretch>
            <a:fillRect/>
          </a:stretch>
        </p:blipFill>
        <p:spPr>
          <a:xfrm>
            <a:off x="7655016" y="2342535"/>
            <a:ext cx="946772" cy="946772"/>
          </a:xfrm>
          <a:prstGeom prst="rect">
            <a:avLst/>
          </a:prstGeom>
        </p:spPr>
      </p:pic>
      <p:pic>
        <p:nvPicPr>
          <p:cNvPr id="61" name="Grafik 60">
            <a:extLst>
              <a:ext uri="{FF2B5EF4-FFF2-40B4-BE49-F238E27FC236}">
                <a16:creationId xmlns:a16="http://schemas.microsoft.com/office/drawing/2014/main" id="{C9BF6691-ADE8-442D-B24E-E6DDB38A1A94}"/>
              </a:ext>
            </a:extLst>
          </p:cNvPr>
          <p:cNvPicPr>
            <a:picLocks noChangeAspect="1"/>
          </p:cNvPicPr>
          <p:nvPr/>
        </p:nvPicPr>
        <p:blipFill>
          <a:blip r:embed="rId4"/>
          <a:stretch>
            <a:fillRect/>
          </a:stretch>
        </p:blipFill>
        <p:spPr>
          <a:xfrm>
            <a:off x="7655016" y="2342535"/>
            <a:ext cx="946772" cy="946772"/>
          </a:xfrm>
          <a:prstGeom prst="rect">
            <a:avLst/>
          </a:prstGeom>
        </p:spPr>
      </p:pic>
      <p:pic>
        <p:nvPicPr>
          <p:cNvPr id="62" name="Grafik 61">
            <a:extLst>
              <a:ext uri="{FF2B5EF4-FFF2-40B4-BE49-F238E27FC236}">
                <a16:creationId xmlns:a16="http://schemas.microsoft.com/office/drawing/2014/main" id="{2D2138A3-EA88-4235-A9FE-FF9184E04472}"/>
              </a:ext>
            </a:extLst>
          </p:cNvPr>
          <p:cNvPicPr>
            <a:picLocks noChangeAspect="1"/>
          </p:cNvPicPr>
          <p:nvPr/>
        </p:nvPicPr>
        <p:blipFill>
          <a:blip r:embed="rId3"/>
          <a:stretch>
            <a:fillRect/>
          </a:stretch>
        </p:blipFill>
        <p:spPr>
          <a:xfrm>
            <a:off x="7655016" y="3568693"/>
            <a:ext cx="946772" cy="946772"/>
          </a:xfrm>
          <a:prstGeom prst="rect">
            <a:avLst/>
          </a:prstGeom>
        </p:spPr>
      </p:pic>
      <p:pic>
        <p:nvPicPr>
          <p:cNvPr id="63" name="Grafik 62">
            <a:extLst>
              <a:ext uri="{FF2B5EF4-FFF2-40B4-BE49-F238E27FC236}">
                <a16:creationId xmlns:a16="http://schemas.microsoft.com/office/drawing/2014/main" id="{8C8609EE-BA2F-43EC-A056-D0CD622CAFB9}"/>
              </a:ext>
            </a:extLst>
          </p:cNvPr>
          <p:cNvPicPr>
            <a:picLocks noChangeAspect="1"/>
          </p:cNvPicPr>
          <p:nvPr/>
        </p:nvPicPr>
        <p:blipFill>
          <a:blip r:embed="rId4"/>
          <a:stretch>
            <a:fillRect/>
          </a:stretch>
        </p:blipFill>
        <p:spPr>
          <a:xfrm>
            <a:off x="7655016" y="3568693"/>
            <a:ext cx="946772" cy="946772"/>
          </a:xfrm>
          <a:prstGeom prst="rect">
            <a:avLst/>
          </a:prstGeom>
        </p:spPr>
      </p:pic>
      <p:pic>
        <p:nvPicPr>
          <p:cNvPr id="64" name="Grafik 63">
            <a:extLst>
              <a:ext uri="{FF2B5EF4-FFF2-40B4-BE49-F238E27FC236}">
                <a16:creationId xmlns:a16="http://schemas.microsoft.com/office/drawing/2014/main" id="{4BAB1695-518F-4897-8C93-25FBE7810A4F}"/>
              </a:ext>
            </a:extLst>
          </p:cNvPr>
          <p:cNvPicPr>
            <a:picLocks noChangeAspect="1"/>
          </p:cNvPicPr>
          <p:nvPr/>
        </p:nvPicPr>
        <p:blipFill>
          <a:blip r:embed="rId3"/>
          <a:stretch>
            <a:fillRect/>
          </a:stretch>
        </p:blipFill>
        <p:spPr>
          <a:xfrm>
            <a:off x="7655016" y="5601930"/>
            <a:ext cx="946772" cy="946772"/>
          </a:xfrm>
          <a:prstGeom prst="rect">
            <a:avLst/>
          </a:prstGeom>
        </p:spPr>
      </p:pic>
      <p:pic>
        <p:nvPicPr>
          <p:cNvPr id="65" name="Grafik 64">
            <a:extLst>
              <a:ext uri="{FF2B5EF4-FFF2-40B4-BE49-F238E27FC236}">
                <a16:creationId xmlns:a16="http://schemas.microsoft.com/office/drawing/2014/main" id="{4BF3948E-D7A4-422B-AB5F-DA1AD44C7735}"/>
              </a:ext>
            </a:extLst>
          </p:cNvPr>
          <p:cNvPicPr>
            <a:picLocks noChangeAspect="1"/>
          </p:cNvPicPr>
          <p:nvPr/>
        </p:nvPicPr>
        <p:blipFill>
          <a:blip r:embed="rId4"/>
          <a:stretch>
            <a:fillRect/>
          </a:stretch>
        </p:blipFill>
        <p:spPr>
          <a:xfrm>
            <a:off x="7655016" y="5601930"/>
            <a:ext cx="946772" cy="946772"/>
          </a:xfrm>
          <a:prstGeom prst="rect">
            <a:avLst/>
          </a:prstGeom>
        </p:spPr>
      </p:pic>
      <p:pic>
        <p:nvPicPr>
          <p:cNvPr id="66" name="Grafik 65">
            <a:extLst>
              <a:ext uri="{FF2B5EF4-FFF2-40B4-BE49-F238E27FC236}">
                <a16:creationId xmlns:a16="http://schemas.microsoft.com/office/drawing/2014/main" id="{7D361151-24D2-4D09-8DB1-EEA08A02F57E}"/>
              </a:ext>
            </a:extLst>
          </p:cNvPr>
          <p:cNvPicPr>
            <a:picLocks noChangeAspect="1"/>
          </p:cNvPicPr>
          <p:nvPr/>
        </p:nvPicPr>
        <p:blipFill>
          <a:blip r:embed="rId3"/>
          <a:stretch>
            <a:fillRect/>
          </a:stretch>
        </p:blipFill>
        <p:spPr>
          <a:xfrm>
            <a:off x="9116544" y="309298"/>
            <a:ext cx="946772" cy="946772"/>
          </a:xfrm>
          <a:prstGeom prst="rect">
            <a:avLst/>
          </a:prstGeom>
        </p:spPr>
      </p:pic>
      <p:pic>
        <p:nvPicPr>
          <p:cNvPr id="67" name="Grafik 66">
            <a:extLst>
              <a:ext uri="{FF2B5EF4-FFF2-40B4-BE49-F238E27FC236}">
                <a16:creationId xmlns:a16="http://schemas.microsoft.com/office/drawing/2014/main" id="{4D91CA64-2D6B-42F6-A2F3-8CCD7AB0727C}"/>
              </a:ext>
            </a:extLst>
          </p:cNvPr>
          <p:cNvPicPr>
            <a:picLocks noChangeAspect="1"/>
          </p:cNvPicPr>
          <p:nvPr/>
        </p:nvPicPr>
        <p:blipFill>
          <a:blip r:embed="rId4"/>
          <a:stretch>
            <a:fillRect/>
          </a:stretch>
        </p:blipFill>
        <p:spPr>
          <a:xfrm>
            <a:off x="9116544" y="309298"/>
            <a:ext cx="946772" cy="946772"/>
          </a:xfrm>
          <a:prstGeom prst="rect">
            <a:avLst/>
          </a:prstGeom>
        </p:spPr>
      </p:pic>
      <p:pic>
        <p:nvPicPr>
          <p:cNvPr id="68" name="Grafik 67">
            <a:extLst>
              <a:ext uri="{FF2B5EF4-FFF2-40B4-BE49-F238E27FC236}">
                <a16:creationId xmlns:a16="http://schemas.microsoft.com/office/drawing/2014/main" id="{465C1690-4E3F-416B-9057-33AF2B35EBD3}"/>
              </a:ext>
            </a:extLst>
          </p:cNvPr>
          <p:cNvPicPr>
            <a:picLocks noChangeAspect="1"/>
          </p:cNvPicPr>
          <p:nvPr/>
        </p:nvPicPr>
        <p:blipFill>
          <a:blip r:embed="rId3"/>
          <a:stretch>
            <a:fillRect/>
          </a:stretch>
        </p:blipFill>
        <p:spPr>
          <a:xfrm>
            <a:off x="9116544" y="2342535"/>
            <a:ext cx="946772" cy="946772"/>
          </a:xfrm>
          <a:prstGeom prst="rect">
            <a:avLst/>
          </a:prstGeom>
        </p:spPr>
      </p:pic>
      <p:pic>
        <p:nvPicPr>
          <p:cNvPr id="69" name="Grafik 68">
            <a:extLst>
              <a:ext uri="{FF2B5EF4-FFF2-40B4-BE49-F238E27FC236}">
                <a16:creationId xmlns:a16="http://schemas.microsoft.com/office/drawing/2014/main" id="{A022A271-0A5D-4AD0-8464-80A4CE31B20C}"/>
              </a:ext>
            </a:extLst>
          </p:cNvPr>
          <p:cNvPicPr>
            <a:picLocks noChangeAspect="1"/>
          </p:cNvPicPr>
          <p:nvPr/>
        </p:nvPicPr>
        <p:blipFill>
          <a:blip r:embed="rId4"/>
          <a:stretch>
            <a:fillRect/>
          </a:stretch>
        </p:blipFill>
        <p:spPr>
          <a:xfrm>
            <a:off x="9116544" y="2342535"/>
            <a:ext cx="946772" cy="946772"/>
          </a:xfrm>
          <a:prstGeom prst="rect">
            <a:avLst/>
          </a:prstGeom>
        </p:spPr>
      </p:pic>
      <p:pic>
        <p:nvPicPr>
          <p:cNvPr id="70" name="Grafik 69">
            <a:extLst>
              <a:ext uri="{FF2B5EF4-FFF2-40B4-BE49-F238E27FC236}">
                <a16:creationId xmlns:a16="http://schemas.microsoft.com/office/drawing/2014/main" id="{4032D5B2-F93D-4553-9795-DA2CEC4870EC}"/>
              </a:ext>
            </a:extLst>
          </p:cNvPr>
          <p:cNvPicPr>
            <a:picLocks noChangeAspect="1"/>
          </p:cNvPicPr>
          <p:nvPr/>
        </p:nvPicPr>
        <p:blipFill>
          <a:blip r:embed="rId3"/>
          <a:stretch>
            <a:fillRect/>
          </a:stretch>
        </p:blipFill>
        <p:spPr>
          <a:xfrm>
            <a:off x="9116544" y="3568693"/>
            <a:ext cx="946772" cy="946772"/>
          </a:xfrm>
          <a:prstGeom prst="rect">
            <a:avLst/>
          </a:prstGeom>
        </p:spPr>
      </p:pic>
      <p:pic>
        <p:nvPicPr>
          <p:cNvPr id="71" name="Grafik 70">
            <a:extLst>
              <a:ext uri="{FF2B5EF4-FFF2-40B4-BE49-F238E27FC236}">
                <a16:creationId xmlns:a16="http://schemas.microsoft.com/office/drawing/2014/main" id="{57FC9918-A29A-42DD-95A0-BD44E9B96573}"/>
              </a:ext>
            </a:extLst>
          </p:cNvPr>
          <p:cNvPicPr>
            <a:picLocks noChangeAspect="1"/>
          </p:cNvPicPr>
          <p:nvPr/>
        </p:nvPicPr>
        <p:blipFill>
          <a:blip r:embed="rId4"/>
          <a:stretch>
            <a:fillRect/>
          </a:stretch>
        </p:blipFill>
        <p:spPr>
          <a:xfrm>
            <a:off x="9116544" y="3568693"/>
            <a:ext cx="946772" cy="946772"/>
          </a:xfrm>
          <a:prstGeom prst="rect">
            <a:avLst/>
          </a:prstGeom>
        </p:spPr>
      </p:pic>
      <p:pic>
        <p:nvPicPr>
          <p:cNvPr id="72" name="Grafik 71">
            <a:extLst>
              <a:ext uri="{FF2B5EF4-FFF2-40B4-BE49-F238E27FC236}">
                <a16:creationId xmlns:a16="http://schemas.microsoft.com/office/drawing/2014/main" id="{A81C3E55-E974-4EF3-93B4-91482883B569}"/>
              </a:ext>
            </a:extLst>
          </p:cNvPr>
          <p:cNvPicPr>
            <a:picLocks noChangeAspect="1"/>
          </p:cNvPicPr>
          <p:nvPr/>
        </p:nvPicPr>
        <p:blipFill>
          <a:blip r:embed="rId3"/>
          <a:stretch>
            <a:fillRect/>
          </a:stretch>
        </p:blipFill>
        <p:spPr>
          <a:xfrm>
            <a:off x="9116544" y="5601930"/>
            <a:ext cx="946772" cy="946772"/>
          </a:xfrm>
          <a:prstGeom prst="rect">
            <a:avLst/>
          </a:prstGeom>
        </p:spPr>
      </p:pic>
      <p:pic>
        <p:nvPicPr>
          <p:cNvPr id="73" name="Grafik 72">
            <a:extLst>
              <a:ext uri="{FF2B5EF4-FFF2-40B4-BE49-F238E27FC236}">
                <a16:creationId xmlns:a16="http://schemas.microsoft.com/office/drawing/2014/main" id="{EB33C6F5-1B42-423C-95E3-500CA6F24279}"/>
              </a:ext>
            </a:extLst>
          </p:cNvPr>
          <p:cNvPicPr>
            <a:picLocks noChangeAspect="1"/>
          </p:cNvPicPr>
          <p:nvPr/>
        </p:nvPicPr>
        <p:blipFill>
          <a:blip r:embed="rId4"/>
          <a:stretch>
            <a:fillRect/>
          </a:stretch>
        </p:blipFill>
        <p:spPr>
          <a:xfrm>
            <a:off x="9116544" y="5601930"/>
            <a:ext cx="946772" cy="946772"/>
          </a:xfrm>
          <a:prstGeom prst="rect">
            <a:avLst/>
          </a:prstGeom>
        </p:spPr>
      </p:pic>
      <p:sp>
        <p:nvSpPr>
          <p:cNvPr id="74" name="Freeform 10">
            <a:extLst>
              <a:ext uri="{FF2B5EF4-FFF2-40B4-BE49-F238E27FC236}">
                <a16:creationId xmlns:a16="http://schemas.microsoft.com/office/drawing/2014/main" id="{FA4EFF4B-9255-4EAF-9656-739E52754B57}"/>
              </a:ext>
            </a:extLst>
          </p:cNvPr>
          <p:cNvSpPr>
            <a:spLocks/>
          </p:cNvSpPr>
          <p:nvPr/>
        </p:nvSpPr>
        <p:spPr bwMode="auto">
          <a:xfrm rot="2792180">
            <a:off x="4839720" y="2161559"/>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75" name="Freeform 10">
            <a:extLst>
              <a:ext uri="{FF2B5EF4-FFF2-40B4-BE49-F238E27FC236}">
                <a16:creationId xmlns:a16="http://schemas.microsoft.com/office/drawing/2014/main" id="{FEE1A15C-FB26-465A-BC59-5895DFDB33D0}"/>
              </a:ext>
            </a:extLst>
          </p:cNvPr>
          <p:cNvSpPr>
            <a:spLocks/>
          </p:cNvSpPr>
          <p:nvPr/>
        </p:nvSpPr>
        <p:spPr bwMode="auto">
          <a:xfrm rot="18851073">
            <a:off x="7154590" y="4245478"/>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76" name="Freeform 10">
            <a:extLst>
              <a:ext uri="{FF2B5EF4-FFF2-40B4-BE49-F238E27FC236}">
                <a16:creationId xmlns:a16="http://schemas.microsoft.com/office/drawing/2014/main" id="{D187DD7A-1470-4B3F-97D8-27EA690C8263}"/>
              </a:ext>
            </a:extLst>
          </p:cNvPr>
          <p:cNvSpPr>
            <a:spLocks/>
          </p:cNvSpPr>
          <p:nvPr/>
        </p:nvSpPr>
        <p:spPr bwMode="auto">
          <a:xfrm rot="2792180">
            <a:off x="1471224" y="2752971"/>
            <a:ext cx="907974" cy="361950"/>
          </a:xfrm>
          <a:custGeom>
            <a:avLst/>
            <a:gdLst>
              <a:gd name="T0" fmla="*/ 0 w 1524"/>
              <a:gd name="T1" fmla="*/ 278 h 358"/>
              <a:gd name="T2" fmla="*/ 192 w 1524"/>
              <a:gd name="T3" fmla="*/ 260 h 358"/>
              <a:gd name="T4" fmla="*/ 385 w 1524"/>
              <a:gd name="T5" fmla="*/ 16 h 358"/>
              <a:gd name="T6" fmla="*/ 702 w 1524"/>
              <a:gd name="T7" fmla="*/ 356 h 358"/>
              <a:gd name="T8" fmla="*/ 1044 w 1524"/>
              <a:gd name="T9" fmla="*/ 26 h 358"/>
              <a:gd name="T10" fmla="*/ 1266 w 1524"/>
              <a:gd name="T11" fmla="*/ 248 h 358"/>
              <a:gd name="T12" fmla="*/ 1524 w 1524"/>
              <a:gd name="T13" fmla="*/ 254 h 358"/>
            </a:gdLst>
            <a:ahLst/>
            <a:cxnLst>
              <a:cxn ang="0">
                <a:pos x="T0" y="T1"/>
              </a:cxn>
              <a:cxn ang="0">
                <a:pos x="T2" y="T3"/>
              </a:cxn>
              <a:cxn ang="0">
                <a:pos x="T4" y="T5"/>
              </a:cxn>
              <a:cxn ang="0">
                <a:pos x="T6" y="T7"/>
              </a:cxn>
              <a:cxn ang="0">
                <a:pos x="T8" y="T9"/>
              </a:cxn>
              <a:cxn ang="0">
                <a:pos x="T10" y="T11"/>
              </a:cxn>
              <a:cxn ang="0">
                <a:pos x="T12" y="T13"/>
              </a:cxn>
            </a:cxnLst>
            <a:rect l="0" t="0" r="r" b="b"/>
            <a:pathLst>
              <a:path w="1524" h="358">
                <a:moveTo>
                  <a:pt x="0" y="278"/>
                </a:moveTo>
                <a:cubicBezTo>
                  <a:pt x="31" y="275"/>
                  <a:pt x="128" y="304"/>
                  <a:pt x="192" y="260"/>
                </a:cubicBezTo>
                <a:cubicBezTo>
                  <a:pt x="256" y="216"/>
                  <a:pt x="300" y="0"/>
                  <a:pt x="385" y="16"/>
                </a:cubicBezTo>
                <a:cubicBezTo>
                  <a:pt x="470" y="32"/>
                  <a:pt x="592" y="354"/>
                  <a:pt x="702" y="356"/>
                </a:cubicBezTo>
                <a:cubicBezTo>
                  <a:pt x="812" y="358"/>
                  <a:pt x="950" y="44"/>
                  <a:pt x="1044" y="26"/>
                </a:cubicBezTo>
                <a:cubicBezTo>
                  <a:pt x="1138" y="8"/>
                  <a:pt x="1186" y="210"/>
                  <a:pt x="1266" y="248"/>
                </a:cubicBezTo>
                <a:cubicBezTo>
                  <a:pt x="1346" y="286"/>
                  <a:pt x="1470" y="253"/>
                  <a:pt x="1524" y="254"/>
                </a:cubicBezTo>
              </a:path>
            </a:pathLst>
          </a:custGeom>
          <a:noFill/>
          <a:ln w="57150" cap="flat" cmpd="sng">
            <a:solidFill>
              <a:srgbClr val="FFC000"/>
            </a:solidFill>
            <a:prstDash val="solid"/>
            <a:round/>
            <a:headEn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de-DE" dirty="0"/>
          </a:p>
        </p:txBody>
      </p:sp>
      <p:sp>
        <p:nvSpPr>
          <p:cNvPr id="77" name="Textfeld 76">
            <a:extLst>
              <a:ext uri="{FF2B5EF4-FFF2-40B4-BE49-F238E27FC236}">
                <a16:creationId xmlns:a16="http://schemas.microsoft.com/office/drawing/2014/main" id="{4199155D-56AE-4FBF-9195-278ED0E87F27}"/>
              </a:ext>
            </a:extLst>
          </p:cNvPr>
          <p:cNvSpPr txBox="1"/>
          <p:nvPr/>
        </p:nvSpPr>
        <p:spPr>
          <a:xfrm>
            <a:off x="251421" y="309298"/>
            <a:ext cx="4234877" cy="1384995"/>
          </a:xfrm>
          <a:prstGeom prst="rect">
            <a:avLst/>
          </a:prstGeom>
          <a:noFill/>
        </p:spPr>
        <p:txBody>
          <a:bodyPr wrap="none" rtlCol="0">
            <a:spAutoFit/>
          </a:bodyPr>
          <a:lstStyle/>
          <a:p>
            <a:pPr algn="ctr"/>
            <a:r>
              <a:rPr lang="de-DE" sz="2800" dirty="0"/>
              <a:t>„Mausefallen neu spannen“</a:t>
            </a:r>
          </a:p>
          <a:p>
            <a:pPr algn="ctr"/>
            <a:r>
              <a:rPr lang="de-DE" sz="2800" dirty="0"/>
              <a:t>=</a:t>
            </a:r>
          </a:p>
          <a:p>
            <a:pPr algn="ctr"/>
            <a:r>
              <a:rPr lang="de-DE" sz="2800" dirty="0"/>
              <a:t>Pumpen</a:t>
            </a:r>
          </a:p>
        </p:txBody>
      </p:sp>
    </p:spTree>
    <p:extLst>
      <p:ext uri="{BB962C8B-B14F-4D97-AF65-F5344CB8AC3E}">
        <p14:creationId xmlns:p14="http://schemas.microsoft.com/office/powerpoint/2010/main" val="1961716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5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6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1" nodeType="clickEffect">
                                  <p:stCondLst>
                                    <p:cond delay="0"/>
                                  </p:stCondLst>
                                  <p:childTnLst>
                                    <p:set>
                                      <p:cBhvr>
                                        <p:cTn id="26" dur="1" fill="hold">
                                          <p:stCondLst>
                                            <p:cond delay="0"/>
                                          </p:stCondLst>
                                        </p:cTn>
                                        <p:tgtEl>
                                          <p:spTgt spid="7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7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4" grpId="1" animBg="1"/>
      <p:bldP spid="75" grpId="0" animBg="1"/>
      <p:bldP spid="75" grpId="1" animBg="1"/>
      <p:bldP spid="76" grpId="0" animBg="1"/>
      <p:bldP spid="7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46A7A3AC-26DA-4CD9-AADC-1183884493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15250" y="4441030"/>
            <a:ext cx="3429000" cy="619125"/>
          </a:xfrm>
          <a:prstGeom prst="rect">
            <a:avLst/>
          </a:prstGeom>
        </p:spPr>
      </p:pic>
      <p:pic>
        <p:nvPicPr>
          <p:cNvPr id="8" name="Grafik 7">
            <a:extLst>
              <a:ext uri="{FF2B5EF4-FFF2-40B4-BE49-F238E27FC236}">
                <a16:creationId xmlns:a16="http://schemas.microsoft.com/office/drawing/2014/main" id="{C0C06993-8DE1-44AF-A81D-E066B3018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4" name="Grafik 3">
            <a:extLst>
              <a:ext uri="{FF2B5EF4-FFF2-40B4-BE49-F238E27FC236}">
                <a16:creationId xmlns:a16="http://schemas.microsoft.com/office/drawing/2014/main" id="{640F5CFD-2711-4847-9D83-7F0F6FD60E12}"/>
              </a:ext>
            </a:extLst>
          </p:cNvPr>
          <p:cNvPicPr>
            <a:picLocks noChangeAspect="1"/>
          </p:cNvPicPr>
          <p:nvPr/>
        </p:nvPicPr>
        <p:blipFill>
          <a:blip r:embed="rId4"/>
          <a:stretch>
            <a:fillRect/>
          </a:stretch>
        </p:blipFill>
        <p:spPr>
          <a:xfrm>
            <a:off x="894776" y="3595688"/>
            <a:ext cx="2581275" cy="2581275"/>
          </a:xfrm>
          <a:prstGeom prst="rect">
            <a:avLst/>
          </a:prstGeom>
        </p:spPr>
      </p:pic>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dirty="0"/>
              <a:t>Teilchen (Atome und Moleküle) können Energie durch Stöße aufnehmen</a:t>
            </a:r>
          </a:p>
        </p:txBody>
      </p:sp>
      <p:sp>
        <p:nvSpPr>
          <p:cNvPr id="5" name="Textfeld 4">
            <a:extLst>
              <a:ext uri="{FF2B5EF4-FFF2-40B4-BE49-F238E27FC236}">
                <a16:creationId xmlns:a16="http://schemas.microsoft.com/office/drawing/2014/main" id="{8A6665F6-04E0-403A-9691-73C4EA2496BC}"/>
              </a:ext>
            </a:extLst>
          </p:cNvPr>
          <p:cNvSpPr txBox="1"/>
          <p:nvPr/>
        </p:nvSpPr>
        <p:spPr>
          <a:xfrm>
            <a:off x="1376569" y="3232428"/>
            <a:ext cx="8495018" cy="369332"/>
          </a:xfrm>
          <a:prstGeom prst="rect">
            <a:avLst/>
          </a:prstGeom>
          <a:noFill/>
        </p:spPr>
        <p:txBody>
          <a:bodyPr wrap="none" rtlCol="0">
            <a:spAutoFit/>
          </a:bodyPr>
          <a:lstStyle/>
          <a:p>
            <a:r>
              <a:rPr lang="de-DE"/>
              <a:t>Energiezustand                          z.B:         Rotation             oder                                    Vibration</a:t>
            </a:r>
          </a:p>
        </p:txBody>
      </p:sp>
      <p:pic>
        <p:nvPicPr>
          <p:cNvPr id="13" name="Grafik 12">
            <a:extLst>
              <a:ext uri="{FF2B5EF4-FFF2-40B4-BE49-F238E27FC236}">
                <a16:creationId xmlns:a16="http://schemas.microsoft.com/office/drawing/2014/main" id="{3848A5F5-3DBB-4AA3-AE4A-2465E767C6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grpSp>
        <p:nvGrpSpPr>
          <p:cNvPr id="14" name="Gruppieren 13">
            <a:extLst>
              <a:ext uri="{FF2B5EF4-FFF2-40B4-BE49-F238E27FC236}">
                <a16:creationId xmlns:a16="http://schemas.microsoft.com/office/drawing/2014/main" id="{A76D9D17-7BEA-4973-8B57-0CEBF5F8971E}"/>
              </a:ext>
            </a:extLst>
          </p:cNvPr>
          <p:cNvGrpSpPr/>
          <p:nvPr/>
        </p:nvGrpSpPr>
        <p:grpSpPr>
          <a:xfrm>
            <a:off x="894776" y="3595688"/>
            <a:ext cx="10249474" cy="2581275"/>
            <a:chOff x="894776" y="3595688"/>
            <a:chExt cx="10249474" cy="2581275"/>
          </a:xfrm>
        </p:grpSpPr>
        <p:pic>
          <p:nvPicPr>
            <p:cNvPr id="15" name="Grafik 14">
              <a:extLst>
                <a:ext uri="{FF2B5EF4-FFF2-40B4-BE49-F238E27FC236}">
                  <a16:creationId xmlns:a16="http://schemas.microsoft.com/office/drawing/2014/main" id="{83D12AC6-D6F0-4917-BF16-B115C5A4E8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15250" y="4443411"/>
              <a:ext cx="3429000" cy="619125"/>
            </a:xfrm>
            <a:prstGeom prst="rect">
              <a:avLst/>
            </a:prstGeom>
          </p:spPr>
        </p:pic>
        <p:pic>
          <p:nvPicPr>
            <p:cNvPr id="16" name="Grafik 15">
              <a:extLst>
                <a:ext uri="{FF2B5EF4-FFF2-40B4-BE49-F238E27FC236}">
                  <a16:creationId xmlns:a16="http://schemas.microsoft.com/office/drawing/2014/main" id="{975DCC48-7B50-4C8C-BAC7-8728AAF3BE4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86300" y="4048123"/>
              <a:ext cx="1409700" cy="1409700"/>
            </a:xfrm>
            <a:prstGeom prst="rect">
              <a:avLst/>
            </a:prstGeom>
          </p:spPr>
        </p:pic>
        <p:pic>
          <p:nvPicPr>
            <p:cNvPr id="17" name="Grafik 16">
              <a:extLst>
                <a:ext uri="{FF2B5EF4-FFF2-40B4-BE49-F238E27FC236}">
                  <a16:creationId xmlns:a16="http://schemas.microsoft.com/office/drawing/2014/main" id="{DC295D4A-DE2D-4115-BEE3-FFDA5C8693FE}"/>
                </a:ext>
              </a:extLst>
            </p:cNvPr>
            <p:cNvPicPr>
              <a:picLocks noChangeAspect="1"/>
            </p:cNvPicPr>
            <p:nvPr/>
          </p:nvPicPr>
          <p:blipFill>
            <a:blip r:embed="rId8"/>
            <a:stretch>
              <a:fillRect/>
            </a:stretch>
          </p:blipFill>
          <p:spPr>
            <a:xfrm>
              <a:off x="894776" y="3595688"/>
              <a:ext cx="2581275" cy="2581275"/>
            </a:xfrm>
            <a:prstGeom prst="rect">
              <a:avLst/>
            </a:prstGeom>
          </p:spPr>
        </p:pic>
      </p:grpSp>
      <mc:AlternateContent xmlns:mc="http://schemas.openxmlformats.org/markup-compatibility/2006" xmlns:am3d="http://schemas.microsoft.com/office/drawing/2017/model3d">
        <mc:Choice Requires="am3d">
          <p:graphicFrame>
            <p:nvGraphicFramePr>
              <p:cNvPr id="6" name="3D-Modell 5" descr="Rote Kugel">
                <a:extLst>
                  <a:ext uri="{FF2B5EF4-FFF2-40B4-BE49-F238E27FC236}">
                    <a16:creationId xmlns:a16="http://schemas.microsoft.com/office/drawing/2014/main" id="{93F3527B-707D-46BA-BEB8-5CA2BD1C935D}"/>
                  </a:ext>
                </a:extLst>
              </p:cNvPr>
              <p:cNvGraphicFramePr>
                <a:graphicFrameLocks noChangeAspect="1"/>
              </p:cNvGraphicFramePr>
              <p:nvPr>
                <p:extLst>
                  <p:ext uri="{D42A27DB-BD31-4B8C-83A1-F6EECF244321}">
                    <p14:modId xmlns:p14="http://schemas.microsoft.com/office/powerpoint/2010/main" val="3830416452"/>
                  </p:ext>
                </p:extLst>
              </p:nvPr>
            </p:nvGraphicFramePr>
            <p:xfrm>
              <a:off x="3355301" y="7284719"/>
              <a:ext cx="472497" cy="472497"/>
            </p:xfrm>
            <a:graphic>
              <a:graphicData uri="http://schemas.microsoft.com/office/drawing/2017/model3d">
                <am3d:model3d r:embed="rId9">
                  <am3d:spPr>
                    <a:xfrm>
                      <a:off x="0" y="0"/>
                      <a:ext cx="472497" cy="47249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10477702" ay="2872483" az="239356"/>
                    <am3d:postTrans dx="0" dy="0" dz="0"/>
                  </am3d:trans>
                  <am3d:raster rName="Office3DRenderer" rVer="16.0.8326">
                    <am3d:blip r:embed="rId10"/>
                  </am3d:raster>
                  <am3d:objViewport viewportSz="7808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6" name="3D-Modell 5" descr="Rote Kugel">
                <a:extLst>
                  <a:ext uri="{FF2B5EF4-FFF2-40B4-BE49-F238E27FC236}">
                    <a16:creationId xmlns:a16="http://schemas.microsoft.com/office/drawing/2014/main" id="{93F3527B-707D-46BA-BEB8-5CA2BD1C935D}"/>
                  </a:ext>
                </a:extLst>
              </p:cNvPr>
              <p:cNvPicPr>
                <a:picLocks noGrp="1" noRot="1" noChangeAspect="1" noMove="1" noResize="1" noEditPoints="1" noAdjustHandles="1" noChangeArrowheads="1" noChangeShapeType="1" noCrop="1"/>
              </p:cNvPicPr>
              <p:nvPr/>
            </p:nvPicPr>
            <p:blipFill>
              <a:blip r:embed="rId11"/>
              <a:stretch>
                <a:fillRect/>
              </a:stretch>
            </p:blipFill>
            <p:spPr>
              <a:xfrm>
                <a:off x="3355301" y="7284719"/>
                <a:ext cx="472497" cy="47249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19" name="3D-Modell 18" descr="Rote Kugel">
                <a:extLst>
                  <a:ext uri="{FF2B5EF4-FFF2-40B4-BE49-F238E27FC236}">
                    <a16:creationId xmlns:a16="http://schemas.microsoft.com/office/drawing/2014/main" id="{D5949EB9-2584-4908-B971-B102547761EF}"/>
                  </a:ext>
                </a:extLst>
              </p:cNvPr>
              <p:cNvGraphicFramePr>
                <a:graphicFrameLocks noChangeAspect="1"/>
              </p:cNvGraphicFramePr>
              <p:nvPr>
                <p:extLst>
                  <p:ext uri="{D42A27DB-BD31-4B8C-83A1-F6EECF244321}">
                    <p14:modId xmlns:p14="http://schemas.microsoft.com/office/powerpoint/2010/main" val="3959378318"/>
                  </p:ext>
                </p:extLst>
              </p:nvPr>
            </p:nvGraphicFramePr>
            <p:xfrm>
              <a:off x="7488603" y="7277130"/>
              <a:ext cx="468518" cy="480087"/>
            </p:xfrm>
            <a:graphic>
              <a:graphicData uri="http://schemas.microsoft.com/office/drawing/2017/model3d">
                <am3d:model3d r:embed="rId9">
                  <am3d:spPr>
                    <a:xfrm>
                      <a:off x="0" y="0"/>
                      <a:ext cx="468518" cy="480087"/>
                    </a:xfrm>
                    <a:prstGeom prst="rect">
                      <a:avLst/>
                    </a:prstGeom>
                  </am3d:spPr>
                  <am3d:camera>
                    <am3d:pos x="0" y="0" z="81469184"/>
                    <am3d:up dx="0" dy="36000000" dz="0"/>
                    <am3d:lookAt x="0" y="0" z="0"/>
                    <am3d:perspective fov="2700000"/>
                  </am3d:camera>
                  <am3d:trans>
                    <am3d:meterPerModelUnit n="7143146" d="1000000"/>
                    <am3d:preTrans dx="-2" dy="-18000000" dz="3"/>
                    <am3d:scale>
                      <am3d:sx n="1000000" d="1000000"/>
                      <am3d:sy n="1000000" d="1000000"/>
                      <am3d:sz n="1000000" d="1000000"/>
                    </am3d:scale>
                    <am3d:rot ax="389714" ay="-4096425" az="10437760"/>
                    <am3d:postTrans dx="0" dy="0" dz="0"/>
                  </am3d:trans>
                  <am3d:raster rName="Office3DRenderer" rVer="16.0.8326">
                    <am3d:blip r:embed="rId12"/>
                  </am3d:raster>
                  <am3d:objViewport viewportSz="78086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19" name="3D-Modell 18" descr="Rote Kugel">
                <a:extLst>
                  <a:ext uri="{FF2B5EF4-FFF2-40B4-BE49-F238E27FC236}">
                    <a16:creationId xmlns:a16="http://schemas.microsoft.com/office/drawing/2014/main" id="{D5949EB9-2584-4908-B971-B102547761EF}"/>
                  </a:ext>
                </a:extLst>
              </p:cNvPr>
              <p:cNvPicPr>
                <a:picLocks noGrp="1" noRot="1" noChangeAspect="1" noMove="1" noResize="1" noEditPoints="1" noAdjustHandles="1" noChangeArrowheads="1" noChangeShapeType="1" noCrop="1"/>
              </p:cNvPicPr>
              <p:nvPr/>
            </p:nvPicPr>
            <p:blipFill>
              <a:blip r:embed="rId13"/>
              <a:stretch>
                <a:fillRect/>
              </a:stretch>
            </p:blipFill>
            <p:spPr>
              <a:xfrm>
                <a:off x="7488603" y="7277130"/>
                <a:ext cx="468518" cy="480087"/>
              </a:xfrm>
              <a:prstGeom prst="rect">
                <a:avLst/>
              </a:prstGeom>
            </p:spPr>
          </p:pic>
        </mc:Fallback>
      </mc:AlternateContent>
    </p:spTree>
    <p:extLst>
      <p:ext uri="{BB962C8B-B14F-4D97-AF65-F5344CB8AC3E}">
        <p14:creationId xmlns:p14="http://schemas.microsoft.com/office/powerpoint/2010/main" val="3656879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fill="hold" nodeType="clickEffect">
                                  <p:stCondLst>
                                    <p:cond delay="0"/>
                                  </p:stCondLst>
                                  <p:childTnLst>
                                    <p:animMotion origin="layout" path="M -1.25E-6 2.22222E-6 L 0.14297 -0.3588 " pathEditMode="relative" rAng="0" ptsTypes="AA">
                                      <p:cBhvr>
                                        <p:cTn id="6" dur="2000" fill="hold"/>
                                        <p:tgtEl>
                                          <p:spTgt spid="6"/>
                                        </p:tgtEl>
                                        <p:attrNameLst>
                                          <p:attrName>ppt_x</p:attrName>
                                          <p:attrName>ppt_y</p:attrName>
                                        </p:attrNameLst>
                                      </p:cBhvr>
                                      <p:rCtr x="7148" y="-17940"/>
                                    </p:animMotion>
                                  </p:childTnLst>
                                </p:cTn>
                              </p:par>
                              <p:par>
                                <p:cTn id="7" presetID="42" presetClass="path" presetSubtype="0" accel="50000" fill="hold" nodeType="withEffect">
                                  <p:stCondLst>
                                    <p:cond delay="0"/>
                                  </p:stCondLst>
                                  <p:childTnLst>
                                    <p:animMotion origin="layout" path="M -3.33333E-6 -4.81481E-6 L 0.05912 -0.35833 " pathEditMode="relative" rAng="0" ptsTypes="AA">
                                      <p:cBhvr>
                                        <p:cTn id="8" dur="2000" fill="hold"/>
                                        <p:tgtEl>
                                          <p:spTgt spid="19"/>
                                        </p:tgtEl>
                                        <p:attrNameLst>
                                          <p:attrName>ppt_x</p:attrName>
                                          <p:attrName>ppt_y</p:attrName>
                                        </p:attrNameLst>
                                      </p:cBhvr>
                                      <p:rCtr x="2956" y="-17917"/>
                                    </p:animMotion>
                                  </p:childTnLst>
                                </p:cTn>
                              </p:par>
                            </p:childTnLst>
                          </p:cTn>
                        </p:par>
                        <p:par>
                          <p:cTn id="9" fill="hold">
                            <p:stCondLst>
                              <p:cond delay="2000"/>
                            </p:stCondLst>
                            <p:childTnLst>
                              <p:par>
                                <p:cTn id="10" presetID="42" presetClass="path" presetSubtype="0" decel="50000" fill="hold" nodeType="afterEffect">
                                  <p:stCondLst>
                                    <p:cond delay="0"/>
                                  </p:stCondLst>
                                  <p:childTnLst>
                                    <p:animMotion origin="layout" path="M 0.05912 -0.35833 L -0.47461 -1.27615 " pathEditMode="relative" rAng="0" ptsTypes="AA">
                                      <p:cBhvr>
                                        <p:cTn id="11" dur="2000" fill="hold"/>
                                        <p:tgtEl>
                                          <p:spTgt spid="19"/>
                                        </p:tgtEl>
                                        <p:attrNameLst>
                                          <p:attrName>ppt_x</p:attrName>
                                          <p:attrName>ppt_y</p:attrName>
                                        </p:attrNameLst>
                                      </p:cBhvr>
                                      <p:rCtr x="-26693" y="-45903"/>
                                    </p:animMotion>
                                  </p:childTnLst>
                                </p:cTn>
                              </p:par>
                              <p:par>
                                <p:cTn id="12" presetID="42" presetClass="path" presetSubtype="0" decel="50000" fill="hold" nodeType="withEffect">
                                  <p:stCondLst>
                                    <p:cond delay="0"/>
                                  </p:stCondLst>
                                  <p:childTnLst>
                                    <p:animMotion origin="layout" path="M 0.14297 -0.35879 L 0.21041 0.03681 " pathEditMode="relative" rAng="0" ptsTypes="AA">
                                      <p:cBhvr>
                                        <p:cTn id="13" dur="2000" fill="hold"/>
                                        <p:tgtEl>
                                          <p:spTgt spid="6"/>
                                        </p:tgtEl>
                                        <p:attrNameLst>
                                          <p:attrName>ppt_x</p:attrName>
                                          <p:attrName>ppt_y</p:attrName>
                                        </p:attrNameLst>
                                      </p:cBhvr>
                                      <p:rCtr x="3372" y="19769"/>
                                    </p:animMotion>
                                  </p:childTnLst>
                                </p:cTn>
                              </p:par>
                              <p:par>
                                <p:cTn id="14" presetID="1"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4364C5B-231F-4DAF-A414-191730AC8AD7}"/>
              </a:ext>
            </a:extLst>
          </p:cNvPr>
          <p:cNvSpPr>
            <a:spLocks noGrp="1"/>
          </p:cNvSpPr>
          <p:nvPr>
            <p:ph type="title"/>
          </p:nvPr>
        </p:nvSpPr>
        <p:spPr/>
        <p:txBody>
          <a:bodyPr/>
          <a:lstStyle/>
          <a:p>
            <a:r>
              <a:rPr lang="de-DE" dirty="0"/>
              <a:t>Astronomische Maser</a:t>
            </a:r>
          </a:p>
        </p:txBody>
      </p:sp>
      <p:sp>
        <p:nvSpPr>
          <p:cNvPr id="3" name="Inhaltsplatzhalter 2">
            <a:extLst>
              <a:ext uri="{FF2B5EF4-FFF2-40B4-BE49-F238E27FC236}">
                <a16:creationId xmlns:a16="http://schemas.microsoft.com/office/drawing/2014/main" id="{E353D2BF-6A4E-4B72-8B6F-1017A1B1F8B8}"/>
              </a:ext>
            </a:extLst>
          </p:cNvPr>
          <p:cNvSpPr>
            <a:spLocks noGrp="1"/>
          </p:cNvSpPr>
          <p:nvPr>
            <p:ph idx="1"/>
          </p:nvPr>
        </p:nvSpPr>
        <p:spPr/>
        <p:txBody>
          <a:bodyPr/>
          <a:lstStyle/>
          <a:p>
            <a:r>
              <a:rPr lang="de-DE" dirty="0"/>
              <a:t>Maserstrahlung ist unglaublich intensiv. Teilweise strahlen sie bei nur einer Frequenz ein Vielfaches der gesamten Energie der Sonnenstrahlung ab.</a:t>
            </a:r>
          </a:p>
          <a:p>
            <a:r>
              <a:rPr lang="de-DE" dirty="0"/>
              <a:t>Typische Maser haben Strahlungstemperaturen von mehr als  10</a:t>
            </a:r>
            <a:r>
              <a:rPr lang="de-DE" baseline="30000" dirty="0"/>
              <a:t>9</a:t>
            </a:r>
            <a:r>
              <a:rPr lang="de-DE" dirty="0"/>
              <a:t> K, d.h. eine Glühbirne müsste mehrere Mrd. K heiß sein um bei der gleichen Frequenz genauso hell zu sein.</a:t>
            </a:r>
          </a:p>
          <a:p>
            <a:r>
              <a:rPr lang="de-DE" dirty="0"/>
              <a:t>Sogenannte Megamaser sind eine Million mal heller als Maser in der Milchstraße.</a:t>
            </a:r>
          </a:p>
          <a:p>
            <a:r>
              <a:rPr lang="de-DE" dirty="0"/>
              <a:t>Wie kann das sein?</a:t>
            </a:r>
          </a:p>
        </p:txBody>
      </p:sp>
    </p:spTree>
    <p:extLst>
      <p:ext uri="{BB962C8B-B14F-4D97-AF65-F5344CB8AC3E}">
        <p14:creationId xmlns:p14="http://schemas.microsoft.com/office/powerpoint/2010/main" val="3083709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38485B8-E266-463C-8E20-D69A13C40BAB}"/>
              </a:ext>
            </a:extLst>
          </p:cNvPr>
          <p:cNvSpPr>
            <a:spLocks noGrp="1"/>
          </p:cNvSpPr>
          <p:nvPr>
            <p:ph type="title"/>
          </p:nvPr>
        </p:nvSpPr>
        <p:spPr/>
        <p:txBody>
          <a:bodyPr/>
          <a:lstStyle/>
          <a:p>
            <a:r>
              <a:rPr lang="de-DE"/>
              <a:t>Quantenmechanik</a:t>
            </a:r>
          </a:p>
        </p:txBody>
      </p:sp>
      <p:sp>
        <p:nvSpPr>
          <p:cNvPr id="3" name="Inhaltsplatzhalter 2">
            <a:extLst>
              <a:ext uri="{FF2B5EF4-FFF2-40B4-BE49-F238E27FC236}">
                <a16:creationId xmlns:a16="http://schemas.microsoft.com/office/drawing/2014/main" id="{F59DB54F-C400-48AF-871F-F7F7D7AA4F85}"/>
              </a:ext>
            </a:extLst>
          </p:cNvPr>
          <p:cNvSpPr>
            <a:spLocks noGrp="1"/>
          </p:cNvSpPr>
          <p:nvPr>
            <p:ph idx="1"/>
          </p:nvPr>
        </p:nvSpPr>
        <p:spPr/>
        <p:txBody>
          <a:bodyPr/>
          <a:lstStyle/>
          <a:p>
            <a:r>
              <a:rPr lang="de-DE" dirty="0"/>
              <a:t>Tatsächlich pumpt man über einen „Umweg“ über einen höheren Energiezustand</a:t>
            </a:r>
          </a:p>
        </p:txBody>
      </p:sp>
      <p:pic>
        <p:nvPicPr>
          <p:cNvPr id="13" name="Grafik 12">
            <a:extLst>
              <a:ext uri="{FF2B5EF4-FFF2-40B4-BE49-F238E27FC236}">
                <a16:creationId xmlns:a16="http://schemas.microsoft.com/office/drawing/2014/main" id="{3848A5F5-3DBB-4AA3-AE4A-2465E767C6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48250" y="413104"/>
            <a:ext cx="2095500" cy="1229604"/>
          </a:xfrm>
          <a:prstGeom prst="rect">
            <a:avLst/>
          </a:prstGeom>
        </p:spPr>
      </p:pic>
      <p:pic>
        <p:nvPicPr>
          <p:cNvPr id="11" name="Grafik 10">
            <a:extLst>
              <a:ext uri="{FF2B5EF4-FFF2-40B4-BE49-F238E27FC236}">
                <a16:creationId xmlns:a16="http://schemas.microsoft.com/office/drawing/2014/main" id="{EA4B2563-F268-4EF1-8F3D-C2B9BAE74D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5753" y="2913174"/>
            <a:ext cx="9452504" cy="3418178"/>
          </a:xfrm>
          <a:prstGeom prst="rect">
            <a:avLst/>
          </a:prstGeom>
        </p:spPr>
      </p:pic>
    </p:spTree>
    <p:extLst>
      <p:ext uri="{BB962C8B-B14F-4D97-AF65-F5344CB8AC3E}">
        <p14:creationId xmlns:p14="http://schemas.microsoft.com/office/powerpoint/2010/main" val="14273284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434013-FD2B-4B2D-8CEC-37A9C06892A4}"/>
              </a:ext>
            </a:extLst>
          </p:cNvPr>
          <p:cNvSpPr>
            <a:spLocks noGrp="1"/>
          </p:cNvSpPr>
          <p:nvPr>
            <p:ph type="title"/>
          </p:nvPr>
        </p:nvSpPr>
        <p:spPr/>
        <p:txBody>
          <a:bodyPr/>
          <a:lstStyle/>
          <a:p>
            <a:r>
              <a:rPr lang="de-DE" dirty="0"/>
              <a:t>Wie baut man einen LASER?</a:t>
            </a:r>
          </a:p>
        </p:txBody>
      </p:sp>
      <p:sp>
        <p:nvSpPr>
          <p:cNvPr id="3" name="Zylinder 2">
            <a:extLst>
              <a:ext uri="{FF2B5EF4-FFF2-40B4-BE49-F238E27FC236}">
                <a16:creationId xmlns:a16="http://schemas.microsoft.com/office/drawing/2014/main" id="{BAFBCDD0-EB4D-4886-8598-5809D70541CC}"/>
              </a:ext>
            </a:extLst>
          </p:cNvPr>
          <p:cNvSpPr/>
          <p:nvPr/>
        </p:nvSpPr>
        <p:spPr>
          <a:xfrm rot="5400000">
            <a:off x="4386366" y="-334296"/>
            <a:ext cx="2723240" cy="8649928"/>
          </a:xfrm>
          <a:prstGeom prst="can">
            <a:avLst>
              <a:gd name="adj" fmla="val 155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Atom">
            <a:extLst>
              <a:ext uri="{FF2B5EF4-FFF2-40B4-BE49-F238E27FC236}">
                <a16:creationId xmlns:a16="http://schemas.microsoft.com/office/drawing/2014/main" id="{15BDED6D-908E-44B0-AB6A-698E5B81DD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21023" y="2940438"/>
            <a:ext cx="737616" cy="737616"/>
          </a:xfrm>
          <a:prstGeom prst="rect">
            <a:avLst/>
          </a:prstGeom>
        </p:spPr>
      </p:pic>
      <p:pic>
        <p:nvPicPr>
          <p:cNvPr id="6" name="Grafik 5" descr="Atom">
            <a:extLst>
              <a:ext uri="{FF2B5EF4-FFF2-40B4-BE49-F238E27FC236}">
                <a16:creationId xmlns:a16="http://schemas.microsoft.com/office/drawing/2014/main" id="{291202FB-E3FF-4C3D-A3A9-C0B251D036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956292" y="231240"/>
            <a:ext cx="914400" cy="914400"/>
          </a:xfrm>
          <a:prstGeom prst="rect">
            <a:avLst/>
          </a:prstGeom>
        </p:spPr>
      </p:pic>
      <p:pic>
        <p:nvPicPr>
          <p:cNvPr id="7" name="Grafik 6" descr="Atom">
            <a:extLst>
              <a:ext uri="{FF2B5EF4-FFF2-40B4-BE49-F238E27FC236}">
                <a16:creationId xmlns:a16="http://schemas.microsoft.com/office/drawing/2014/main" id="{A259E2A7-ED7D-41BF-8366-137362CF4E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9080" y="4097368"/>
            <a:ext cx="737616" cy="737616"/>
          </a:xfrm>
          <a:prstGeom prst="rect">
            <a:avLst/>
          </a:prstGeom>
        </p:spPr>
      </p:pic>
      <p:pic>
        <p:nvPicPr>
          <p:cNvPr id="8" name="Grafik 7" descr="Atom">
            <a:extLst>
              <a:ext uri="{FF2B5EF4-FFF2-40B4-BE49-F238E27FC236}">
                <a16:creationId xmlns:a16="http://schemas.microsoft.com/office/drawing/2014/main" id="{57DC929B-96E0-4438-B07D-1B9F5DD0B1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0370" y="4097368"/>
            <a:ext cx="737616" cy="737616"/>
          </a:xfrm>
          <a:prstGeom prst="rect">
            <a:avLst/>
          </a:prstGeom>
        </p:spPr>
      </p:pic>
      <p:pic>
        <p:nvPicPr>
          <p:cNvPr id="9" name="Grafik 8" descr="Atom">
            <a:extLst>
              <a:ext uri="{FF2B5EF4-FFF2-40B4-BE49-F238E27FC236}">
                <a16:creationId xmlns:a16="http://schemas.microsoft.com/office/drawing/2014/main" id="{595EC55B-FE6A-4521-9596-DC2750DB2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738" y="4146363"/>
            <a:ext cx="737616" cy="737616"/>
          </a:xfrm>
          <a:prstGeom prst="rect">
            <a:avLst/>
          </a:prstGeom>
        </p:spPr>
      </p:pic>
      <p:pic>
        <p:nvPicPr>
          <p:cNvPr id="10" name="Grafik 9" descr="Atom">
            <a:extLst>
              <a:ext uri="{FF2B5EF4-FFF2-40B4-BE49-F238E27FC236}">
                <a16:creationId xmlns:a16="http://schemas.microsoft.com/office/drawing/2014/main" id="{625A165B-11F0-47CB-83BC-1B47AF348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7986" y="2929556"/>
            <a:ext cx="737616" cy="737616"/>
          </a:xfrm>
          <a:prstGeom prst="rect">
            <a:avLst/>
          </a:prstGeom>
        </p:spPr>
      </p:pic>
      <p:pic>
        <p:nvPicPr>
          <p:cNvPr id="11" name="Grafik 10" descr="Atom">
            <a:extLst>
              <a:ext uri="{FF2B5EF4-FFF2-40B4-BE49-F238E27FC236}">
                <a16:creationId xmlns:a16="http://schemas.microsoft.com/office/drawing/2014/main" id="{2495CD2F-3866-4DB0-8197-553B64D371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9354" y="2940438"/>
            <a:ext cx="737616" cy="737616"/>
          </a:xfrm>
          <a:prstGeom prst="rect">
            <a:avLst/>
          </a:prstGeom>
        </p:spPr>
      </p:pic>
      <p:pic>
        <p:nvPicPr>
          <p:cNvPr id="13" name="Grafik 12" descr="Komet">
            <a:extLst>
              <a:ext uri="{FF2B5EF4-FFF2-40B4-BE49-F238E27FC236}">
                <a16:creationId xmlns:a16="http://schemas.microsoft.com/office/drawing/2014/main" id="{72B7C570-3C06-4CF4-9A83-50EDCFCAE7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62997">
            <a:off x="3310635" y="3046068"/>
            <a:ext cx="562683" cy="562683"/>
          </a:xfrm>
          <a:prstGeom prst="rect">
            <a:avLst/>
          </a:prstGeom>
        </p:spPr>
      </p:pic>
      <p:pic>
        <p:nvPicPr>
          <p:cNvPr id="14" name="Grafik 13" descr="Komet">
            <a:extLst>
              <a:ext uri="{FF2B5EF4-FFF2-40B4-BE49-F238E27FC236}">
                <a16:creationId xmlns:a16="http://schemas.microsoft.com/office/drawing/2014/main" id="{6FE7C7AA-2717-4433-83FE-67CA7BBE8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925753">
            <a:off x="3339682" y="2774806"/>
            <a:ext cx="562683" cy="562683"/>
          </a:xfrm>
          <a:prstGeom prst="rect">
            <a:avLst/>
          </a:prstGeom>
        </p:spPr>
      </p:pic>
      <p:pic>
        <p:nvPicPr>
          <p:cNvPr id="15" name="Grafik 14" descr="Komet">
            <a:extLst>
              <a:ext uri="{FF2B5EF4-FFF2-40B4-BE49-F238E27FC236}">
                <a16:creationId xmlns:a16="http://schemas.microsoft.com/office/drawing/2014/main" id="{0F738C11-19E9-4C4C-9365-2BD4695690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512913">
            <a:off x="2122786" y="3857089"/>
            <a:ext cx="562683" cy="562683"/>
          </a:xfrm>
          <a:prstGeom prst="rect">
            <a:avLst/>
          </a:prstGeom>
        </p:spPr>
      </p:pic>
      <p:pic>
        <p:nvPicPr>
          <p:cNvPr id="16" name="Grafik 15" descr="Komet">
            <a:extLst>
              <a:ext uri="{FF2B5EF4-FFF2-40B4-BE49-F238E27FC236}">
                <a16:creationId xmlns:a16="http://schemas.microsoft.com/office/drawing/2014/main" id="{BFFEBA77-2997-4B5E-945B-952402FEAE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06347">
            <a:off x="6943321" y="4476505"/>
            <a:ext cx="562683" cy="562683"/>
          </a:xfrm>
          <a:prstGeom prst="rect">
            <a:avLst/>
          </a:prstGeom>
        </p:spPr>
      </p:pic>
      <p:pic>
        <p:nvPicPr>
          <p:cNvPr id="17" name="Grafik 16" descr="Komet">
            <a:extLst>
              <a:ext uri="{FF2B5EF4-FFF2-40B4-BE49-F238E27FC236}">
                <a16:creationId xmlns:a16="http://schemas.microsoft.com/office/drawing/2014/main" id="{707C9EF8-83DD-48B4-A80C-2C469E937B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09116">
            <a:off x="4752864" y="4602636"/>
            <a:ext cx="562683" cy="562683"/>
          </a:xfrm>
          <a:prstGeom prst="rect">
            <a:avLst/>
          </a:prstGeom>
        </p:spPr>
      </p:pic>
      <p:pic>
        <p:nvPicPr>
          <p:cNvPr id="18" name="Grafik 17" descr="Komet">
            <a:extLst>
              <a:ext uri="{FF2B5EF4-FFF2-40B4-BE49-F238E27FC236}">
                <a16:creationId xmlns:a16="http://schemas.microsoft.com/office/drawing/2014/main" id="{DE1537F3-01B0-4AA6-9746-270B2E7820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550748">
            <a:off x="2867992" y="4531877"/>
            <a:ext cx="562683" cy="562683"/>
          </a:xfrm>
          <a:prstGeom prst="rect">
            <a:avLst/>
          </a:prstGeom>
        </p:spPr>
      </p:pic>
      <p:pic>
        <p:nvPicPr>
          <p:cNvPr id="19" name="Grafik 18" descr="Komet">
            <a:extLst>
              <a:ext uri="{FF2B5EF4-FFF2-40B4-BE49-F238E27FC236}">
                <a16:creationId xmlns:a16="http://schemas.microsoft.com/office/drawing/2014/main" id="{A0871626-47D9-4EDE-8F97-81E69C4F4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62997">
            <a:off x="4591503" y="4269826"/>
            <a:ext cx="562683" cy="562683"/>
          </a:xfrm>
          <a:prstGeom prst="rect">
            <a:avLst/>
          </a:prstGeom>
        </p:spPr>
      </p:pic>
      <p:pic>
        <p:nvPicPr>
          <p:cNvPr id="20" name="Grafik 19" descr="Komet">
            <a:extLst>
              <a:ext uri="{FF2B5EF4-FFF2-40B4-BE49-F238E27FC236}">
                <a16:creationId xmlns:a16="http://schemas.microsoft.com/office/drawing/2014/main" id="{D499077A-5B62-4648-859A-CABCFD4CD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27842">
            <a:off x="6004509" y="2736580"/>
            <a:ext cx="562683" cy="562683"/>
          </a:xfrm>
          <a:prstGeom prst="rect">
            <a:avLst/>
          </a:prstGeom>
        </p:spPr>
      </p:pic>
      <p:pic>
        <p:nvPicPr>
          <p:cNvPr id="21" name="Grafik 20" descr="Komet">
            <a:extLst>
              <a:ext uri="{FF2B5EF4-FFF2-40B4-BE49-F238E27FC236}">
                <a16:creationId xmlns:a16="http://schemas.microsoft.com/office/drawing/2014/main" id="{F121EFCA-A0C7-43F2-B2E7-D7AB302E21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62997">
            <a:off x="5387211" y="3026302"/>
            <a:ext cx="562683" cy="562683"/>
          </a:xfrm>
          <a:prstGeom prst="rect">
            <a:avLst/>
          </a:prstGeom>
        </p:spPr>
      </p:pic>
      <p:pic>
        <p:nvPicPr>
          <p:cNvPr id="22" name="Grafik 21" descr="Komet">
            <a:extLst>
              <a:ext uri="{FF2B5EF4-FFF2-40B4-BE49-F238E27FC236}">
                <a16:creationId xmlns:a16="http://schemas.microsoft.com/office/drawing/2014/main" id="{EBB7198A-E1A0-4D66-98C5-5BD634C23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83909">
            <a:off x="6775567" y="4259000"/>
            <a:ext cx="562683" cy="562683"/>
          </a:xfrm>
          <a:prstGeom prst="rect">
            <a:avLst/>
          </a:prstGeom>
        </p:spPr>
      </p:pic>
      <p:pic>
        <p:nvPicPr>
          <p:cNvPr id="23" name="Grafik 22" descr="Komet">
            <a:extLst>
              <a:ext uri="{FF2B5EF4-FFF2-40B4-BE49-F238E27FC236}">
                <a16:creationId xmlns:a16="http://schemas.microsoft.com/office/drawing/2014/main" id="{B571D8B5-1013-464B-9029-F47E1F42CE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62997">
            <a:off x="7517059" y="2733680"/>
            <a:ext cx="562683" cy="562683"/>
          </a:xfrm>
          <a:prstGeom prst="rect">
            <a:avLst/>
          </a:prstGeom>
        </p:spPr>
      </p:pic>
      <p:pic>
        <p:nvPicPr>
          <p:cNvPr id="24" name="Grafik 23" descr="Komet">
            <a:extLst>
              <a:ext uri="{FF2B5EF4-FFF2-40B4-BE49-F238E27FC236}">
                <a16:creationId xmlns:a16="http://schemas.microsoft.com/office/drawing/2014/main" id="{1C416096-F9E2-4750-8EAE-9C8D49A879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38376">
            <a:off x="7517058" y="3094486"/>
            <a:ext cx="562683" cy="562683"/>
          </a:xfrm>
          <a:prstGeom prst="rect">
            <a:avLst/>
          </a:prstGeom>
        </p:spPr>
      </p:pic>
    </p:spTree>
    <p:extLst>
      <p:ext uri="{BB962C8B-B14F-4D97-AF65-F5344CB8AC3E}">
        <p14:creationId xmlns:p14="http://schemas.microsoft.com/office/powerpoint/2010/main" val="41880616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ylinder 3">
            <a:extLst>
              <a:ext uri="{FF2B5EF4-FFF2-40B4-BE49-F238E27FC236}">
                <a16:creationId xmlns:a16="http://schemas.microsoft.com/office/drawing/2014/main" id="{7E767094-9B73-4F77-87B5-21ACF99F3E53}"/>
              </a:ext>
            </a:extLst>
          </p:cNvPr>
          <p:cNvSpPr/>
          <p:nvPr/>
        </p:nvSpPr>
        <p:spPr>
          <a:xfrm rot="5400000">
            <a:off x="-20368" y="3660018"/>
            <a:ext cx="2735122" cy="705392"/>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F9434013-FD2B-4B2D-8CEC-37A9C06892A4}"/>
              </a:ext>
            </a:extLst>
          </p:cNvPr>
          <p:cNvSpPr>
            <a:spLocks noGrp="1"/>
          </p:cNvSpPr>
          <p:nvPr>
            <p:ph type="title"/>
          </p:nvPr>
        </p:nvSpPr>
        <p:spPr/>
        <p:txBody>
          <a:bodyPr/>
          <a:lstStyle/>
          <a:p>
            <a:r>
              <a:rPr lang="de-DE" dirty="0"/>
              <a:t>Wie baut man einen LASER?</a:t>
            </a:r>
          </a:p>
        </p:txBody>
      </p:sp>
      <p:sp>
        <p:nvSpPr>
          <p:cNvPr id="3" name="Zylinder 2">
            <a:extLst>
              <a:ext uri="{FF2B5EF4-FFF2-40B4-BE49-F238E27FC236}">
                <a16:creationId xmlns:a16="http://schemas.microsoft.com/office/drawing/2014/main" id="{BAFBCDD0-EB4D-4886-8598-5809D70541CC}"/>
              </a:ext>
            </a:extLst>
          </p:cNvPr>
          <p:cNvSpPr/>
          <p:nvPr/>
        </p:nvSpPr>
        <p:spPr>
          <a:xfrm rot="5400000">
            <a:off x="4386366" y="-334296"/>
            <a:ext cx="2723240" cy="8649928"/>
          </a:xfrm>
          <a:prstGeom prst="can">
            <a:avLst>
              <a:gd name="adj" fmla="val 155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5" name="Grafik 4" descr="Atom">
            <a:extLst>
              <a:ext uri="{FF2B5EF4-FFF2-40B4-BE49-F238E27FC236}">
                <a16:creationId xmlns:a16="http://schemas.microsoft.com/office/drawing/2014/main" id="{15BDED6D-908E-44B0-AB6A-698E5B81DD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21023" y="2940438"/>
            <a:ext cx="737616" cy="737616"/>
          </a:xfrm>
          <a:prstGeom prst="rect">
            <a:avLst/>
          </a:prstGeom>
        </p:spPr>
      </p:pic>
      <p:pic>
        <p:nvPicPr>
          <p:cNvPr id="7" name="Grafik 6" descr="Atom">
            <a:extLst>
              <a:ext uri="{FF2B5EF4-FFF2-40B4-BE49-F238E27FC236}">
                <a16:creationId xmlns:a16="http://schemas.microsoft.com/office/drawing/2014/main" id="{A259E2A7-ED7D-41BF-8366-137362CF4E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79080" y="4097368"/>
            <a:ext cx="737616" cy="737616"/>
          </a:xfrm>
          <a:prstGeom prst="rect">
            <a:avLst/>
          </a:prstGeom>
        </p:spPr>
      </p:pic>
      <p:pic>
        <p:nvPicPr>
          <p:cNvPr id="8" name="Grafik 7" descr="Atom">
            <a:extLst>
              <a:ext uri="{FF2B5EF4-FFF2-40B4-BE49-F238E27FC236}">
                <a16:creationId xmlns:a16="http://schemas.microsoft.com/office/drawing/2014/main" id="{57DC929B-96E0-4438-B07D-1B9F5DD0B19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010370" y="4097368"/>
            <a:ext cx="737616" cy="737616"/>
          </a:xfrm>
          <a:prstGeom prst="rect">
            <a:avLst/>
          </a:prstGeom>
        </p:spPr>
      </p:pic>
      <p:pic>
        <p:nvPicPr>
          <p:cNvPr id="9" name="Grafik 8" descr="Atom">
            <a:extLst>
              <a:ext uri="{FF2B5EF4-FFF2-40B4-BE49-F238E27FC236}">
                <a16:creationId xmlns:a16="http://schemas.microsoft.com/office/drawing/2014/main" id="{595EC55B-FE6A-4521-9596-DC2750DB2A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738" y="4146363"/>
            <a:ext cx="737616" cy="737616"/>
          </a:xfrm>
          <a:prstGeom prst="rect">
            <a:avLst/>
          </a:prstGeom>
        </p:spPr>
      </p:pic>
      <p:pic>
        <p:nvPicPr>
          <p:cNvPr id="10" name="Grafik 9" descr="Atom">
            <a:extLst>
              <a:ext uri="{FF2B5EF4-FFF2-40B4-BE49-F238E27FC236}">
                <a16:creationId xmlns:a16="http://schemas.microsoft.com/office/drawing/2014/main" id="{625A165B-11F0-47CB-83BC-1B47AF348DC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47986" y="2929556"/>
            <a:ext cx="737616" cy="737616"/>
          </a:xfrm>
          <a:prstGeom prst="rect">
            <a:avLst/>
          </a:prstGeom>
        </p:spPr>
      </p:pic>
      <p:pic>
        <p:nvPicPr>
          <p:cNvPr id="11" name="Grafik 10" descr="Atom">
            <a:extLst>
              <a:ext uri="{FF2B5EF4-FFF2-40B4-BE49-F238E27FC236}">
                <a16:creationId xmlns:a16="http://schemas.microsoft.com/office/drawing/2014/main" id="{2495CD2F-3866-4DB0-8197-553B64D3711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769354" y="2940438"/>
            <a:ext cx="737616" cy="737616"/>
          </a:xfrm>
          <a:prstGeom prst="rect">
            <a:avLst/>
          </a:prstGeom>
        </p:spPr>
      </p:pic>
      <p:pic>
        <p:nvPicPr>
          <p:cNvPr id="13" name="Grafik 12" descr="Komet">
            <a:extLst>
              <a:ext uri="{FF2B5EF4-FFF2-40B4-BE49-F238E27FC236}">
                <a16:creationId xmlns:a16="http://schemas.microsoft.com/office/drawing/2014/main" id="{72B7C570-3C06-4CF4-9A83-50EDCFCAE7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62997">
            <a:off x="3310635" y="3046068"/>
            <a:ext cx="562683" cy="562683"/>
          </a:xfrm>
          <a:prstGeom prst="rect">
            <a:avLst/>
          </a:prstGeom>
        </p:spPr>
      </p:pic>
      <p:pic>
        <p:nvPicPr>
          <p:cNvPr id="14" name="Grafik 13" descr="Komet">
            <a:extLst>
              <a:ext uri="{FF2B5EF4-FFF2-40B4-BE49-F238E27FC236}">
                <a16:creationId xmlns:a16="http://schemas.microsoft.com/office/drawing/2014/main" id="{6FE7C7AA-2717-4433-83FE-67CA7BBE861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3925753">
            <a:off x="3339682" y="2774806"/>
            <a:ext cx="562683" cy="562683"/>
          </a:xfrm>
          <a:prstGeom prst="rect">
            <a:avLst/>
          </a:prstGeom>
        </p:spPr>
      </p:pic>
      <p:pic>
        <p:nvPicPr>
          <p:cNvPr id="15" name="Grafik 14" descr="Komet">
            <a:extLst>
              <a:ext uri="{FF2B5EF4-FFF2-40B4-BE49-F238E27FC236}">
                <a16:creationId xmlns:a16="http://schemas.microsoft.com/office/drawing/2014/main" id="{0F738C11-19E9-4C4C-9365-2BD4695690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4512913">
            <a:off x="2122786" y="3857089"/>
            <a:ext cx="562683" cy="562683"/>
          </a:xfrm>
          <a:prstGeom prst="rect">
            <a:avLst/>
          </a:prstGeom>
        </p:spPr>
      </p:pic>
      <p:pic>
        <p:nvPicPr>
          <p:cNvPr id="16" name="Grafik 15" descr="Komet">
            <a:extLst>
              <a:ext uri="{FF2B5EF4-FFF2-40B4-BE49-F238E27FC236}">
                <a16:creationId xmlns:a16="http://schemas.microsoft.com/office/drawing/2014/main" id="{BFFEBA77-2997-4B5E-945B-952402FEAE2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0406347">
            <a:off x="6943321" y="4476505"/>
            <a:ext cx="562683" cy="562683"/>
          </a:xfrm>
          <a:prstGeom prst="rect">
            <a:avLst/>
          </a:prstGeom>
        </p:spPr>
      </p:pic>
      <p:pic>
        <p:nvPicPr>
          <p:cNvPr id="17" name="Grafik 16" descr="Komet">
            <a:extLst>
              <a:ext uri="{FF2B5EF4-FFF2-40B4-BE49-F238E27FC236}">
                <a16:creationId xmlns:a16="http://schemas.microsoft.com/office/drawing/2014/main" id="{707C9EF8-83DD-48B4-A80C-2C469E937B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1209116">
            <a:off x="4752864" y="4602636"/>
            <a:ext cx="562683" cy="562683"/>
          </a:xfrm>
          <a:prstGeom prst="rect">
            <a:avLst/>
          </a:prstGeom>
        </p:spPr>
      </p:pic>
      <p:pic>
        <p:nvPicPr>
          <p:cNvPr id="18" name="Grafik 17" descr="Komet">
            <a:extLst>
              <a:ext uri="{FF2B5EF4-FFF2-40B4-BE49-F238E27FC236}">
                <a16:creationId xmlns:a16="http://schemas.microsoft.com/office/drawing/2014/main" id="{DE1537F3-01B0-4AA6-9746-270B2E7820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550748">
            <a:off x="2867992" y="4531877"/>
            <a:ext cx="562683" cy="562683"/>
          </a:xfrm>
          <a:prstGeom prst="rect">
            <a:avLst/>
          </a:prstGeom>
        </p:spPr>
      </p:pic>
      <p:pic>
        <p:nvPicPr>
          <p:cNvPr id="19" name="Grafik 18" descr="Komet">
            <a:extLst>
              <a:ext uri="{FF2B5EF4-FFF2-40B4-BE49-F238E27FC236}">
                <a16:creationId xmlns:a16="http://schemas.microsoft.com/office/drawing/2014/main" id="{A0871626-47D9-4EDE-8F97-81E69C4F445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62997">
            <a:off x="4591503" y="4269826"/>
            <a:ext cx="562683" cy="562683"/>
          </a:xfrm>
          <a:prstGeom prst="rect">
            <a:avLst/>
          </a:prstGeom>
        </p:spPr>
      </p:pic>
      <p:pic>
        <p:nvPicPr>
          <p:cNvPr id="20" name="Grafik 19" descr="Komet">
            <a:extLst>
              <a:ext uri="{FF2B5EF4-FFF2-40B4-BE49-F238E27FC236}">
                <a16:creationId xmlns:a16="http://schemas.microsoft.com/office/drawing/2014/main" id="{D499077A-5B62-4648-859A-CABCFD4CD9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9327842">
            <a:off x="6004509" y="2736580"/>
            <a:ext cx="562683" cy="562683"/>
          </a:xfrm>
          <a:prstGeom prst="rect">
            <a:avLst/>
          </a:prstGeom>
        </p:spPr>
      </p:pic>
      <p:pic>
        <p:nvPicPr>
          <p:cNvPr id="21" name="Grafik 20" descr="Komet">
            <a:extLst>
              <a:ext uri="{FF2B5EF4-FFF2-40B4-BE49-F238E27FC236}">
                <a16:creationId xmlns:a16="http://schemas.microsoft.com/office/drawing/2014/main" id="{F121EFCA-A0C7-43F2-B2E7-D7AB302E21B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62997">
            <a:off x="5387211" y="3026302"/>
            <a:ext cx="562683" cy="562683"/>
          </a:xfrm>
          <a:prstGeom prst="rect">
            <a:avLst/>
          </a:prstGeom>
        </p:spPr>
      </p:pic>
      <p:pic>
        <p:nvPicPr>
          <p:cNvPr id="22" name="Grafik 21" descr="Komet">
            <a:extLst>
              <a:ext uri="{FF2B5EF4-FFF2-40B4-BE49-F238E27FC236}">
                <a16:creationId xmlns:a16="http://schemas.microsoft.com/office/drawing/2014/main" id="{EBB7198A-E1A0-4D66-98C5-5BD634C230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883909">
            <a:off x="6775567" y="4259000"/>
            <a:ext cx="562683" cy="562683"/>
          </a:xfrm>
          <a:prstGeom prst="rect">
            <a:avLst/>
          </a:prstGeom>
        </p:spPr>
      </p:pic>
      <p:pic>
        <p:nvPicPr>
          <p:cNvPr id="23" name="Grafik 22" descr="Komet">
            <a:extLst>
              <a:ext uri="{FF2B5EF4-FFF2-40B4-BE49-F238E27FC236}">
                <a16:creationId xmlns:a16="http://schemas.microsoft.com/office/drawing/2014/main" id="{B571D8B5-1013-464B-9029-F47E1F42CEC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662997">
            <a:off x="7517059" y="2733680"/>
            <a:ext cx="562683" cy="562683"/>
          </a:xfrm>
          <a:prstGeom prst="rect">
            <a:avLst/>
          </a:prstGeom>
        </p:spPr>
      </p:pic>
      <p:pic>
        <p:nvPicPr>
          <p:cNvPr id="24" name="Grafik 23" descr="Komet">
            <a:extLst>
              <a:ext uri="{FF2B5EF4-FFF2-40B4-BE49-F238E27FC236}">
                <a16:creationId xmlns:a16="http://schemas.microsoft.com/office/drawing/2014/main" id="{1C416096-F9E2-4750-8EAE-9C8D49A879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738376">
            <a:off x="7517058" y="3094486"/>
            <a:ext cx="562683" cy="562683"/>
          </a:xfrm>
          <a:prstGeom prst="rect">
            <a:avLst/>
          </a:prstGeom>
        </p:spPr>
      </p:pic>
      <p:sp>
        <p:nvSpPr>
          <p:cNvPr id="25" name="Zylinder 24">
            <a:extLst>
              <a:ext uri="{FF2B5EF4-FFF2-40B4-BE49-F238E27FC236}">
                <a16:creationId xmlns:a16="http://schemas.microsoft.com/office/drawing/2014/main" id="{13EDD10E-1069-4219-9C52-50E05FA1938A}"/>
              </a:ext>
            </a:extLst>
          </p:cNvPr>
          <p:cNvSpPr/>
          <p:nvPr/>
        </p:nvSpPr>
        <p:spPr>
          <a:xfrm rot="5400000">
            <a:off x="8771468" y="3643912"/>
            <a:ext cx="2735122" cy="705392"/>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54F1EB19-88C0-4384-BDCB-C974CBA874F8}"/>
              </a:ext>
            </a:extLst>
          </p:cNvPr>
          <p:cNvSpPr txBox="1"/>
          <p:nvPr/>
        </p:nvSpPr>
        <p:spPr>
          <a:xfrm>
            <a:off x="838200" y="1967696"/>
            <a:ext cx="856004" cy="369332"/>
          </a:xfrm>
          <a:prstGeom prst="rect">
            <a:avLst/>
          </a:prstGeom>
          <a:noFill/>
        </p:spPr>
        <p:txBody>
          <a:bodyPr wrap="none" rtlCol="0">
            <a:spAutoFit/>
          </a:bodyPr>
          <a:lstStyle/>
          <a:p>
            <a:r>
              <a:rPr lang="de-DE" dirty="0"/>
              <a:t>Spiegel</a:t>
            </a:r>
          </a:p>
        </p:txBody>
      </p:sp>
      <p:sp>
        <p:nvSpPr>
          <p:cNvPr id="26" name="Textfeld 25">
            <a:extLst>
              <a:ext uri="{FF2B5EF4-FFF2-40B4-BE49-F238E27FC236}">
                <a16:creationId xmlns:a16="http://schemas.microsoft.com/office/drawing/2014/main" id="{EBF69FCC-EB13-48F5-89EC-051AB6421A6B}"/>
              </a:ext>
            </a:extLst>
          </p:cNvPr>
          <p:cNvSpPr txBox="1"/>
          <p:nvPr/>
        </p:nvSpPr>
        <p:spPr>
          <a:xfrm>
            <a:off x="9711027" y="1967696"/>
            <a:ext cx="856004" cy="369332"/>
          </a:xfrm>
          <a:prstGeom prst="rect">
            <a:avLst/>
          </a:prstGeom>
          <a:noFill/>
        </p:spPr>
        <p:txBody>
          <a:bodyPr wrap="none" rtlCol="0">
            <a:spAutoFit/>
          </a:bodyPr>
          <a:lstStyle/>
          <a:p>
            <a:r>
              <a:rPr lang="de-DE" dirty="0"/>
              <a:t>Spiegel</a:t>
            </a:r>
          </a:p>
        </p:txBody>
      </p:sp>
      <p:pic>
        <p:nvPicPr>
          <p:cNvPr id="27" name="Grafik 26" descr="Komet">
            <a:extLst>
              <a:ext uri="{FF2B5EF4-FFF2-40B4-BE49-F238E27FC236}">
                <a16:creationId xmlns:a16="http://schemas.microsoft.com/office/drawing/2014/main" id="{E861B34C-A9F1-48D6-BED8-BC4D3CDA480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4379542">
            <a:off x="1485312" y="4343076"/>
            <a:ext cx="562683" cy="562683"/>
          </a:xfrm>
          <a:prstGeom prst="rect">
            <a:avLst/>
          </a:prstGeom>
        </p:spPr>
      </p:pic>
      <p:pic>
        <p:nvPicPr>
          <p:cNvPr id="28" name="Grafik 27" descr="Komet">
            <a:extLst>
              <a:ext uri="{FF2B5EF4-FFF2-40B4-BE49-F238E27FC236}">
                <a16:creationId xmlns:a16="http://schemas.microsoft.com/office/drawing/2014/main" id="{55BD79D9-4DD1-4659-9BF5-DD85EFF42F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2155408">
            <a:off x="1459843" y="3501969"/>
            <a:ext cx="562683" cy="562683"/>
          </a:xfrm>
          <a:prstGeom prst="rect">
            <a:avLst/>
          </a:prstGeom>
        </p:spPr>
      </p:pic>
    </p:spTree>
    <p:extLst>
      <p:ext uri="{BB962C8B-B14F-4D97-AF65-F5344CB8AC3E}">
        <p14:creationId xmlns:p14="http://schemas.microsoft.com/office/powerpoint/2010/main" val="47927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9167E-6 -1.85185E-6 L -0.37579 -0.3206 " pathEditMode="relative" rAng="0" ptsTypes="AA">
                                      <p:cBhvr>
                                        <p:cTn id="6" dur="2000" fill="hold"/>
                                        <p:tgtEl>
                                          <p:spTgt spid="14"/>
                                        </p:tgtEl>
                                        <p:attrNameLst>
                                          <p:attrName>ppt_x</p:attrName>
                                          <p:attrName>ppt_y</p:attrName>
                                        </p:attrNameLst>
                                      </p:cBhvr>
                                      <p:rCtr x="-18789" y="-1604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nodeType="clickEffect">
                                  <p:stCondLst>
                                    <p:cond delay="0"/>
                                  </p:stCondLst>
                                  <p:childTnLst>
                                    <p:animMotion origin="layout" path="M -3.33333E-6 -1.85185E-6 L 0.81914 0.32269 " pathEditMode="relative" rAng="0" ptsTypes="AA">
                                      <p:cBhvr>
                                        <p:cTn id="10" dur="2000" fill="hold"/>
                                        <p:tgtEl>
                                          <p:spTgt spid="18"/>
                                        </p:tgtEl>
                                        <p:attrNameLst>
                                          <p:attrName>ppt_x</p:attrName>
                                          <p:attrName>ppt_y</p:attrName>
                                        </p:attrNameLst>
                                      </p:cBhvr>
                                      <p:rCtr x="40951" y="16134"/>
                                    </p:animMotion>
                                  </p:childTnLst>
                                </p:cTn>
                              </p:par>
                            </p:childTnLst>
                          </p:cTn>
                        </p:par>
                      </p:childTnLst>
                    </p:cTn>
                  </p:par>
                  <p:par>
                    <p:cTn id="11" fill="hold">
                      <p:stCondLst>
                        <p:cond delay="indefinite"/>
                      </p:stCondLst>
                      <p:childTnLst>
                        <p:par>
                          <p:cTn id="12" fill="hold">
                            <p:stCondLst>
                              <p:cond delay="0"/>
                            </p:stCondLst>
                            <p:childTnLst>
                              <p:par>
                                <p:cTn id="13" presetID="42" presetClass="path" presetSubtype="0" accel="50000" decel="50000" fill="hold" nodeType="clickEffect">
                                  <p:stCondLst>
                                    <p:cond delay="0"/>
                                  </p:stCondLst>
                                  <p:childTnLst>
                                    <p:animMotion origin="layout" path="M -6.25E-7 2.96296E-6 L -0.17044 0.35301 " pathEditMode="relative" rAng="0" ptsTypes="AA">
                                      <p:cBhvr>
                                        <p:cTn id="14" dur="2000" fill="hold"/>
                                        <p:tgtEl>
                                          <p:spTgt spid="17"/>
                                        </p:tgtEl>
                                        <p:attrNameLst>
                                          <p:attrName>ppt_x</p:attrName>
                                          <p:attrName>ppt_y</p:attrName>
                                        </p:attrNameLst>
                                      </p:cBhvr>
                                      <p:rCtr x="-8529" y="17639"/>
                                    </p:animMotion>
                                  </p:childTnLst>
                                </p:cTn>
                              </p:par>
                            </p:childTnLst>
                          </p:cTn>
                        </p:par>
                      </p:childTnLst>
                    </p:cTn>
                  </p:par>
                  <p:par>
                    <p:cTn id="15" fill="hold">
                      <p:stCondLst>
                        <p:cond delay="indefinite"/>
                      </p:stCondLst>
                      <p:childTnLst>
                        <p:par>
                          <p:cTn id="16" fill="hold">
                            <p:stCondLst>
                              <p:cond delay="0"/>
                            </p:stCondLst>
                            <p:childTnLst>
                              <p:par>
                                <p:cTn id="17" presetID="42" presetClass="path" presetSubtype="0" accel="50000" decel="50000" fill="hold" nodeType="clickEffect">
                                  <p:stCondLst>
                                    <p:cond delay="0"/>
                                  </p:stCondLst>
                                  <p:childTnLst>
                                    <p:animMotion origin="layout" path="M -4.79167E-6 3.7037E-6 L 0.09271 -0.52269 " pathEditMode="relative" rAng="0" ptsTypes="AA">
                                      <p:cBhvr>
                                        <p:cTn id="18" dur="2000" fill="hold"/>
                                        <p:tgtEl>
                                          <p:spTgt spid="20"/>
                                        </p:tgtEl>
                                        <p:attrNameLst>
                                          <p:attrName>ppt_x</p:attrName>
                                          <p:attrName>ppt_y</p:attrName>
                                        </p:attrNameLst>
                                      </p:cBhvr>
                                      <p:rCtr x="4635" y="-26134"/>
                                    </p:animMotion>
                                  </p:childTnLst>
                                </p:cTn>
                              </p:par>
                            </p:childTnLst>
                          </p:cTn>
                        </p:par>
                      </p:childTnLst>
                    </p:cTn>
                  </p:par>
                  <p:par>
                    <p:cTn id="19" fill="hold">
                      <p:stCondLst>
                        <p:cond delay="indefinite"/>
                      </p:stCondLst>
                      <p:childTnLst>
                        <p:par>
                          <p:cTn id="20" fill="hold">
                            <p:stCondLst>
                              <p:cond delay="0"/>
                            </p:stCondLst>
                            <p:childTnLst>
                              <p:par>
                                <p:cTn id="21" presetID="42" presetClass="path" presetSubtype="0" accel="50000" decel="50000" fill="hold" nodeType="clickEffect">
                                  <p:stCondLst>
                                    <p:cond delay="0"/>
                                  </p:stCondLst>
                                  <p:childTnLst>
                                    <p:animMotion origin="layout" path="M 3.95833E-6 2.96296E-6 L -0.42683 0.42152 " pathEditMode="relative" rAng="0" ptsTypes="AA">
                                      <p:cBhvr>
                                        <p:cTn id="22" dur="2000" fill="hold"/>
                                        <p:tgtEl>
                                          <p:spTgt spid="22"/>
                                        </p:tgtEl>
                                        <p:attrNameLst>
                                          <p:attrName>ppt_x</p:attrName>
                                          <p:attrName>ppt_y</p:attrName>
                                        </p:attrNameLst>
                                      </p:cBhvr>
                                      <p:rCtr x="-21341" y="21065"/>
                                    </p:animMotion>
                                  </p:childTnLst>
                                </p:cTn>
                              </p:par>
                            </p:childTnLst>
                          </p:cTn>
                        </p:par>
                      </p:childTnLst>
                    </p:cTn>
                  </p:par>
                  <p:par>
                    <p:cTn id="23" fill="hold">
                      <p:stCondLst>
                        <p:cond delay="indefinite"/>
                      </p:stCondLst>
                      <p:childTnLst>
                        <p:par>
                          <p:cTn id="24" fill="hold">
                            <p:stCondLst>
                              <p:cond delay="0"/>
                            </p:stCondLst>
                            <p:childTnLst>
                              <p:par>
                                <p:cTn id="25" presetID="42" presetClass="path" presetSubtype="0" accel="50000" decel="50000" fill="hold" nodeType="clickEffect">
                                  <p:stCondLst>
                                    <p:cond delay="0"/>
                                  </p:stCondLst>
                                  <p:childTnLst>
                                    <p:animMotion origin="layout" path="M 1.875E-6 2.22045E-16 L -0.09753 0.38472 " pathEditMode="relative" rAng="0" ptsTypes="AA">
                                      <p:cBhvr>
                                        <p:cTn id="26" dur="2000" fill="hold"/>
                                        <p:tgtEl>
                                          <p:spTgt spid="16"/>
                                        </p:tgtEl>
                                        <p:attrNameLst>
                                          <p:attrName>ppt_x</p:attrName>
                                          <p:attrName>ppt_y</p:attrName>
                                        </p:attrNameLst>
                                      </p:cBhvr>
                                      <p:rCtr x="-4883" y="19236"/>
                                    </p:animMotion>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42" presetClass="path" presetSubtype="0" accel="50000" decel="50000" fill="hold" nodeType="clickEffect">
                                  <p:stCondLst>
                                    <p:cond delay="0"/>
                                  </p:stCondLst>
                                  <p:childTnLst>
                                    <p:animMotion origin="layout" path="M -3.33333E-6 3.7037E-7 L -0.49153 0.17454 " pathEditMode="relative" rAng="0" ptsTypes="AA">
                                      <p:cBhvr>
                                        <p:cTn id="40" dur="2000" fill="hold"/>
                                        <p:tgtEl>
                                          <p:spTgt spid="24"/>
                                        </p:tgtEl>
                                        <p:attrNameLst>
                                          <p:attrName>ppt_x</p:attrName>
                                          <p:attrName>ppt_y</p:attrName>
                                        </p:attrNameLst>
                                      </p:cBhvr>
                                      <p:rCtr x="-24583" y="8727"/>
                                    </p:animMotion>
                                  </p:childTnLst>
                                </p:cTn>
                              </p:par>
                            </p:childTnLst>
                          </p:cTn>
                        </p:par>
                        <p:par>
                          <p:cTn id="41" fill="hold">
                            <p:stCondLst>
                              <p:cond delay="2000"/>
                            </p:stCondLst>
                            <p:childTnLst>
                              <p:par>
                                <p:cTn id="42" presetID="1" presetClass="exit" presetSubtype="0" fill="hold" nodeType="afterEffect">
                                  <p:stCondLst>
                                    <p:cond delay="0"/>
                                  </p:stCondLst>
                                  <p:childTnLst>
                                    <p:set>
                                      <p:cBhvr>
                                        <p:cTn id="43" dur="1" fill="hold">
                                          <p:stCondLst>
                                            <p:cond delay="0"/>
                                          </p:stCondLst>
                                        </p:cTn>
                                        <p:tgtEl>
                                          <p:spTgt spid="24"/>
                                        </p:tgtEl>
                                        <p:attrNameLst>
                                          <p:attrName>style.visibility</p:attrName>
                                        </p:attrNameLst>
                                      </p:cBhvr>
                                      <p:to>
                                        <p:strVal val="hidden"/>
                                      </p:to>
                                    </p:set>
                                  </p:childTnLst>
                                </p:cTn>
                              </p:par>
                              <p:par>
                                <p:cTn id="44" presetID="1"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childTnLst>
                                </p:cTn>
                              </p:par>
                              <p:par>
                                <p:cTn id="46" presetID="42" presetClass="path" presetSubtype="0" accel="50000" decel="50000" fill="hold" nodeType="withEffect">
                                  <p:stCondLst>
                                    <p:cond delay="0"/>
                                  </p:stCondLst>
                                  <p:childTnLst>
                                    <p:animMotion origin="layout" path="M -1.875E-6 4.44444E-6 L 0.95065 0.32013 " pathEditMode="relative" rAng="0" ptsTypes="AA">
                                      <p:cBhvr>
                                        <p:cTn id="47" dur="2000" fill="hold"/>
                                        <p:tgtEl>
                                          <p:spTgt spid="27"/>
                                        </p:tgtEl>
                                        <p:attrNameLst>
                                          <p:attrName>ppt_x</p:attrName>
                                          <p:attrName>ppt_y</p:attrName>
                                        </p:attrNameLst>
                                      </p:cBhvr>
                                      <p:rCtr x="47526" y="15995"/>
                                    </p:animMotion>
                                  </p:childTnLst>
                                </p:cTn>
                              </p:par>
                            </p:childTnLst>
                          </p:cTn>
                        </p:par>
                      </p:childTnLst>
                    </p:cTn>
                  </p:par>
                  <p:par>
                    <p:cTn id="48" fill="hold">
                      <p:stCondLst>
                        <p:cond delay="indefinite"/>
                      </p:stCondLst>
                      <p:childTnLst>
                        <p:par>
                          <p:cTn id="49" fill="hold">
                            <p:stCondLst>
                              <p:cond delay="0"/>
                            </p:stCondLst>
                            <p:childTnLst>
                              <p:par>
                                <p:cTn id="50" presetID="42" presetClass="path" presetSubtype="0" accel="50000" decel="50000" fill="hold" nodeType="clickEffect">
                                  <p:stCondLst>
                                    <p:cond delay="0"/>
                                  </p:stCondLst>
                                  <p:childTnLst>
                                    <p:animMotion origin="layout" path="M 4.58333E-6 -2.22222E-6 L -0.0543 -0.05023 " pathEditMode="relative" rAng="0" ptsTypes="AA">
                                      <p:cBhvr>
                                        <p:cTn id="51" dur="2000" fill="hold"/>
                                        <p:tgtEl>
                                          <p:spTgt spid="15"/>
                                        </p:tgtEl>
                                        <p:attrNameLst>
                                          <p:attrName>ppt_x</p:attrName>
                                          <p:attrName>ppt_y</p:attrName>
                                        </p:attrNameLst>
                                      </p:cBhvr>
                                      <p:rCtr x="-2721" y="-2523"/>
                                    </p:animMotion>
                                  </p:childTnLst>
                                </p:cTn>
                              </p:par>
                            </p:childTnLst>
                          </p:cTn>
                        </p:par>
                        <p:par>
                          <p:cTn id="52" fill="hold">
                            <p:stCondLst>
                              <p:cond delay="2000"/>
                            </p:stCondLst>
                            <p:childTnLst>
                              <p:par>
                                <p:cTn id="53" presetID="1" presetClass="exit" presetSubtype="0" fill="hold" nodeType="afterEffect">
                                  <p:stCondLst>
                                    <p:cond delay="0"/>
                                  </p:stCondLst>
                                  <p:childTnLst>
                                    <p:set>
                                      <p:cBhvr>
                                        <p:cTn id="54" dur="1" fill="hold">
                                          <p:stCondLst>
                                            <p:cond delay="0"/>
                                          </p:stCondLst>
                                        </p:cTn>
                                        <p:tgtEl>
                                          <p:spTgt spid="15"/>
                                        </p:tgtEl>
                                        <p:attrNameLst>
                                          <p:attrName>style.visibility</p:attrName>
                                        </p:attrNameLst>
                                      </p:cBhvr>
                                      <p:to>
                                        <p:strVal val="hidden"/>
                                      </p:to>
                                    </p:set>
                                  </p:childTnLst>
                                </p:cTn>
                              </p:par>
                              <p:par>
                                <p:cTn id="55" presetID="1" presetClass="entr" presetSubtype="0" fill="hold" nodeType="withEffect">
                                  <p:stCondLst>
                                    <p:cond delay="0"/>
                                  </p:stCondLst>
                                  <p:childTnLst>
                                    <p:set>
                                      <p:cBhvr>
                                        <p:cTn id="56" dur="1" fill="hold">
                                          <p:stCondLst>
                                            <p:cond delay="0"/>
                                          </p:stCondLst>
                                        </p:cTn>
                                        <p:tgtEl>
                                          <p:spTgt spid="28"/>
                                        </p:tgtEl>
                                        <p:attrNameLst>
                                          <p:attrName>style.visibility</p:attrName>
                                        </p:attrNameLst>
                                      </p:cBhvr>
                                      <p:to>
                                        <p:strVal val="visible"/>
                                      </p:to>
                                    </p:set>
                                  </p:childTnLst>
                                </p:cTn>
                              </p:par>
                              <p:par>
                                <p:cTn id="57" presetID="42" presetClass="path" presetSubtype="0" accel="50000" decel="50000" fill="hold" nodeType="withEffect">
                                  <p:stCondLst>
                                    <p:cond delay="0"/>
                                  </p:stCondLst>
                                  <p:childTnLst>
                                    <p:animMotion origin="layout" path="M 1.45833E-6 -3.7037E-7 L 0.60742 -0.61412 " pathEditMode="relative" rAng="0" ptsTypes="AA">
                                      <p:cBhvr>
                                        <p:cTn id="58" dur="2000" fill="hold"/>
                                        <p:tgtEl>
                                          <p:spTgt spid="28"/>
                                        </p:tgtEl>
                                        <p:attrNameLst>
                                          <p:attrName>ppt_x</p:attrName>
                                          <p:attrName>ppt_y</p:attrName>
                                        </p:attrNameLst>
                                      </p:cBhvr>
                                      <p:rCtr x="30365" y="-3071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5" grpId="0" animBg="1"/>
      <p:bldP spid="12" grpId="0"/>
      <p:bldP spid="2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ylinder 3">
            <a:extLst>
              <a:ext uri="{FF2B5EF4-FFF2-40B4-BE49-F238E27FC236}">
                <a16:creationId xmlns:a16="http://schemas.microsoft.com/office/drawing/2014/main" id="{7E767094-9B73-4F77-87B5-21ACF99F3E53}"/>
              </a:ext>
            </a:extLst>
          </p:cNvPr>
          <p:cNvSpPr/>
          <p:nvPr/>
        </p:nvSpPr>
        <p:spPr>
          <a:xfrm rot="5400000">
            <a:off x="-20368" y="3660018"/>
            <a:ext cx="2735122" cy="705392"/>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F9434013-FD2B-4B2D-8CEC-37A9C06892A4}"/>
              </a:ext>
            </a:extLst>
          </p:cNvPr>
          <p:cNvSpPr>
            <a:spLocks noGrp="1"/>
          </p:cNvSpPr>
          <p:nvPr>
            <p:ph type="title"/>
          </p:nvPr>
        </p:nvSpPr>
        <p:spPr/>
        <p:txBody>
          <a:bodyPr/>
          <a:lstStyle/>
          <a:p>
            <a:r>
              <a:rPr lang="de-DE" dirty="0"/>
              <a:t>Wie baut man einen LASER?</a:t>
            </a:r>
          </a:p>
        </p:txBody>
      </p:sp>
      <p:sp>
        <p:nvSpPr>
          <p:cNvPr id="3" name="Zylinder 2">
            <a:extLst>
              <a:ext uri="{FF2B5EF4-FFF2-40B4-BE49-F238E27FC236}">
                <a16:creationId xmlns:a16="http://schemas.microsoft.com/office/drawing/2014/main" id="{BAFBCDD0-EB4D-4886-8598-5809D70541CC}"/>
              </a:ext>
            </a:extLst>
          </p:cNvPr>
          <p:cNvSpPr/>
          <p:nvPr/>
        </p:nvSpPr>
        <p:spPr>
          <a:xfrm rot="5400000">
            <a:off x="4386366" y="-334296"/>
            <a:ext cx="2723240" cy="8649928"/>
          </a:xfrm>
          <a:prstGeom prst="can">
            <a:avLst>
              <a:gd name="adj" fmla="val 155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descr="Komet">
            <a:extLst>
              <a:ext uri="{FF2B5EF4-FFF2-40B4-BE49-F238E27FC236}">
                <a16:creationId xmlns:a16="http://schemas.microsoft.com/office/drawing/2014/main" id="{72B7C570-3C06-4CF4-9A83-50EDCFCAE7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3310635" y="3046068"/>
            <a:ext cx="562683" cy="562683"/>
          </a:xfrm>
          <a:prstGeom prst="rect">
            <a:avLst/>
          </a:prstGeom>
        </p:spPr>
      </p:pic>
      <p:pic>
        <p:nvPicPr>
          <p:cNvPr id="19" name="Grafik 18" descr="Komet">
            <a:extLst>
              <a:ext uri="{FF2B5EF4-FFF2-40B4-BE49-F238E27FC236}">
                <a16:creationId xmlns:a16="http://schemas.microsoft.com/office/drawing/2014/main" id="{A0871626-47D9-4EDE-8F97-81E69C4F4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4591503" y="4269826"/>
            <a:ext cx="562683" cy="562683"/>
          </a:xfrm>
          <a:prstGeom prst="rect">
            <a:avLst/>
          </a:prstGeom>
        </p:spPr>
      </p:pic>
      <p:pic>
        <p:nvPicPr>
          <p:cNvPr id="21" name="Grafik 20" descr="Komet">
            <a:extLst>
              <a:ext uri="{FF2B5EF4-FFF2-40B4-BE49-F238E27FC236}">
                <a16:creationId xmlns:a16="http://schemas.microsoft.com/office/drawing/2014/main" id="{F121EFCA-A0C7-43F2-B2E7-D7AB302E21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567391">
            <a:off x="5640363" y="3046067"/>
            <a:ext cx="562683" cy="562683"/>
          </a:xfrm>
          <a:prstGeom prst="rect">
            <a:avLst/>
          </a:prstGeom>
        </p:spPr>
      </p:pic>
      <p:pic>
        <p:nvPicPr>
          <p:cNvPr id="23" name="Grafik 22" descr="Komet">
            <a:extLst>
              <a:ext uri="{FF2B5EF4-FFF2-40B4-BE49-F238E27FC236}">
                <a16:creationId xmlns:a16="http://schemas.microsoft.com/office/drawing/2014/main" id="{B571D8B5-1013-464B-9029-F47E1F42CE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7373724" y="3481668"/>
            <a:ext cx="562683" cy="562683"/>
          </a:xfrm>
          <a:prstGeom prst="rect">
            <a:avLst/>
          </a:prstGeom>
        </p:spPr>
      </p:pic>
      <p:sp>
        <p:nvSpPr>
          <p:cNvPr id="25" name="Zylinder 24">
            <a:extLst>
              <a:ext uri="{FF2B5EF4-FFF2-40B4-BE49-F238E27FC236}">
                <a16:creationId xmlns:a16="http://schemas.microsoft.com/office/drawing/2014/main" id="{13EDD10E-1069-4219-9C52-50E05FA1938A}"/>
              </a:ext>
            </a:extLst>
          </p:cNvPr>
          <p:cNvSpPr/>
          <p:nvPr/>
        </p:nvSpPr>
        <p:spPr>
          <a:xfrm rot="5400000">
            <a:off x="8771468" y="3643912"/>
            <a:ext cx="2735122" cy="705392"/>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54F1EB19-88C0-4384-BDCB-C974CBA874F8}"/>
              </a:ext>
            </a:extLst>
          </p:cNvPr>
          <p:cNvSpPr txBox="1"/>
          <p:nvPr/>
        </p:nvSpPr>
        <p:spPr>
          <a:xfrm>
            <a:off x="838200" y="1967696"/>
            <a:ext cx="856004" cy="369332"/>
          </a:xfrm>
          <a:prstGeom prst="rect">
            <a:avLst/>
          </a:prstGeom>
          <a:noFill/>
        </p:spPr>
        <p:txBody>
          <a:bodyPr wrap="none" rtlCol="0">
            <a:spAutoFit/>
          </a:bodyPr>
          <a:lstStyle/>
          <a:p>
            <a:r>
              <a:rPr lang="de-DE" dirty="0"/>
              <a:t>Spiegel</a:t>
            </a:r>
          </a:p>
        </p:txBody>
      </p:sp>
      <p:sp>
        <p:nvSpPr>
          <p:cNvPr id="26" name="Textfeld 25">
            <a:extLst>
              <a:ext uri="{FF2B5EF4-FFF2-40B4-BE49-F238E27FC236}">
                <a16:creationId xmlns:a16="http://schemas.microsoft.com/office/drawing/2014/main" id="{EBF69FCC-EB13-48F5-89EC-051AB6421A6B}"/>
              </a:ext>
            </a:extLst>
          </p:cNvPr>
          <p:cNvSpPr txBox="1"/>
          <p:nvPr/>
        </p:nvSpPr>
        <p:spPr>
          <a:xfrm>
            <a:off x="9711027" y="1967696"/>
            <a:ext cx="856004" cy="369332"/>
          </a:xfrm>
          <a:prstGeom prst="rect">
            <a:avLst/>
          </a:prstGeom>
          <a:noFill/>
        </p:spPr>
        <p:txBody>
          <a:bodyPr wrap="none" rtlCol="0">
            <a:spAutoFit/>
          </a:bodyPr>
          <a:lstStyle/>
          <a:p>
            <a:r>
              <a:rPr lang="de-DE" dirty="0"/>
              <a:t>Spiegel</a:t>
            </a:r>
          </a:p>
        </p:txBody>
      </p:sp>
    </p:spTree>
    <p:extLst>
      <p:ext uri="{BB962C8B-B14F-4D97-AF65-F5344CB8AC3E}">
        <p14:creationId xmlns:p14="http://schemas.microsoft.com/office/powerpoint/2010/main" val="95186662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ylinder 3">
            <a:extLst>
              <a:ext uri="{FF2B5EF4-FFF2-40B4-BE49-F238E27FC236}">
                <a16:creationId xmlns:a16="http://schemas.microsoft.com/office/drawing/2014/main" id="{7E767094-9B73-4F77-87B5-21ACF99F3E53}"/>
              </a:ext>
            </a:extLst>
          </p:cNvPr>
          <p:cNvSpPr/>
          <p:nvPr/>
        </p:nvSpPr>
        <p:spPr>
          <a:xfrm rot="5400000">
            <a:off x="-20368" y="3660018"/>
            <a:ext cx="2735122" cy="705392"/>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F9434013-FD2B-4B2D-8CEC-37A9C06892A4}"/>
              </a:ext>
            </a:extLst>
          </p:cNvPr>
          <p:cNvSpPr>
            <a:spLocks noGrp="1"/>
          </p:cNvSpPr>
          <p:nvPr>
            <p:ph type="title"/>
          </p:nvPr>
        </p:nvSpPr>
        <p:spPr/>
        <p:txBody>
          <a:bodyPr/>
          <a:lstStyle/>
          <a:p>
            <a:r>
              <a:rPr lang="de-DE" dirty="0"/>
              <a:t>Wie baut man einen LASER?</a:t>
            </a:r>
          </a:p>
        </p:txBody>
      </p:sp>
      <p:sp>
        <p:nvSpPr>
          <p:cNvPr id="3" name="Zylinder 2">
            <a:extLst>
              <a:ext uri="{FF2B5EF4-FFF2-40B4-BE49-F238E27FC236}">
                <a16:creationId xmlns:a16="http://schemas.microsoft.com/office/drawing/2014/main" id="{BAFBCDD0-EB4D-4886-8598-5809D70541CC}"/>
              </a:ext>
            </a:extLst>
          </p:cNvPr>
          <p:cNvSpPr/>
          <p:nvPr/>
        </p:nvSpPr>
        <p:spPr>
          <a:xfrm rot="5400000">
            <a:off x="4386366" y="-334296"/>
            <a:ext cx="2723240" cy="8649928"/>
          </a:xfrm>
          <a:prstGeom prst="can">
            <a:avLst>
              <a:gd name="adj" fmla="val 155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descr="Komet">
            <a:extLst>
              <a:ext uri="{FF2B5EF4-FFF2-40B4-BE49-F238E27FC236}">
                <a16:creationId xmlns:a16="http://schemas.microsoft.com/office/drawing/2014/main" id="{72B7C570-3C06-4CF4-9A83-50EDCFCAE7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3310635" y="3046068"/>
            <a:ext cx="562683" cy="562683"/>
          </a:xfrm>
          <a:prstGeom prst="rect">
            <a:avLst/>
          </a:prstGeom>
        </p:spPr>
      </p:pic>
      <p:pic>
        <p:nvPicPr>
          <p:cNvPr id="19" name="Grafik 18" descr="Komet">
            <a:extLst>
              <a:ext uri="{FF2B5EF4-FFF2-40B4-BE49-F238E27FC236}">
                <a16:creationId xmlns:a16="http://schemas.microsoft.com/office/drawing/2014/main" id="{A0871626-47D9-4EDE-8F97-81E69C4F44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4591503" y="4269826"/>
            <a:ext cx="562683" cy="562683"/>
          </a:xfrm>
          <a:prstGeom prst="rect">
            <a:avLst/>
          </a:prstGeom>
        </p:spPr>
      </p:pic>
      <p:pic>
        <p:nvPicPr>
          <p:cNvPr id="21" name="Grafik 20" descr="Komet">
            <a:extLst>
              <a:ext uri="{FF2B5EF4-FFF2-40B4-BE49-F238E27FC236}">
                <a16:creationId xmlns:a16="http://schemas.microsoft.com/office/drawing/2014/main" id="{F121EFCA-A0C7-43F2-B2E7-D7AB302E21B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567391">
            <a:off x="5640363" y="3046067"/>
            <a:ext cx="562683" cy="562683"/>
          </a:xfrm>
          <a:prstGeom prst="rect">
            <a:avLst/>
          </a:prstGeom>
        </p:spPr>
      </p:pic>
      <p:pic>
        <p:nvPicPr>
          <p:cNvPr id="23" name="Grafik 22" descr="Komet">
            <a:extLst>
              <a:ext uri="{FF2B5EF4-FFF2-40B4-BE49-F238E27FC236}">
                <a16:creationId xmlns:a16="http://schemas.microsoft.com/office/drawing/2014/main" id="{B571D8B5-1013-464B-9029-F47E1F42CEC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7373724" y="3481668"/>
            <a:ext cx="562683" cy="562683"/>
          </a:xfrm>
          <a:prstGeom prst="rect">
            <a:avLst/>
          </a:prstGeom>
        </p:spPr>
      </p:pic>
      <p:sp>
        <p:nvSpPr>
          <p:cNvPr id="25" name="Zylinder 24">
            <a:extLst>
              <a:ext uri="{FF2B5EF4-FFF2-40B4-BE49-F238E27FC236}">
                <a16:creationId xmlns:a16="http://schemas.microsoft.com/office/drawing/2014/main" id="{13EDD10E-1069-4219-9C52-50E05FA1938A}"/>
              </a:ext>
            </a:extLst>
          </p:cNvPr>
          <p:cNvSpPr/>
          <p:nvPr/>
        </p:nvSpPr>
        <p:spPr>
          <a:xfrm rot="5400000">
            <a:off x="8771468" y="3643912"/>
            <a:ext cx="2735122" cy="705392"/>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54F1EB19-88C0-4384-BDCB-C974CBA874F8}"/>
              </a:ext>
            </a:extLst>
          </p:cNvPr>
          <p:cNvSpPr txBox="1"/>
          <p:nvPr/>
        </p:nvSpPr>
        <p:spPr>
          <a:xfrm>
            <a:off x="838200" y="1967696"/>
            <a:ext cx="856004" cy="369332"/>
          </a:xfrm>
          <a:prstGeom prst="rect">
            <a:avLst/>
          </a:prstGeom>
          <a:noFill/>
        </p:spPr>
        <p:txBody>
          <a:bodyPr wrap="none" rtlCol="0">
            <a:spAutoFit/>
          </a:bodyPr>
          <a:lstStyle/>
          <a:p>
            <a:r>
              <a:rPr lang="de-DE" dirty="0"/>
              <a:t>Spiegel</a:t>
            </a:r>
          </a:p>
        </p:txBody>
      </p:sp>
      <p:sp>
        <p:nvSpPr>
          <p:cNvPr id="26" name="Textfeld 25">
            <a:extLst>
              <a:ext uri="{FF2B5EF4-FFF2-40B4-BE49-F238E27FC236}">
                <a16:creationId xmlns:a16="http://schemas.microsoft.com/office/drawing/2014/main" id="{EBF69FCC-EB13-48F5-89EC-051AB6421A6B}"/>
              </a:ext>
            </a:extLst>
          </p:cNvPr>
          <p:cNvSpPr txBox="1"/>
          <p:nvPr/>
        </p:nvSpPr>
        <p:spPr>
          <a:xfrm>
            <a:off x="9711027" y="1967696"/>
            <a:ext cx="856004" cy="369332"/>
          </a:xfrm>
          <a:prstGeom prst="rect">
            <a:avLst/>
          </a:prstGeom>
          <a:noFill/>
        </p:spPr>
        <p:txBody>
          <a:bodyPr wrap="none" rtlCol="0">
            <a:spAutoFit/>
          </a:bodyPr>
          <a:lstStyle/>
          <a:p>
            <a:r>
              <a:rPr lang="de-DE" dirty="0"/>
              <a:t>Spiegel</a:t>
            </a:r>
          </a:p>
        </p:txBody>
      </p:sp>
      <p:pic>
        <p:nvPicPr>
          <p:cNvPr id="14" name="Grafik 13" descr="Komet">
            <a:extLst>
              <a:ext uri="{FF2B5EF4-FFF2-40B4-BE49-F238E27FC236}">
                <a16:creationId xmlns:a16="http://schemas.microsoft.com/office/drawing/2014/main" id="{B4373F58-A726-4B84-B680-AF3C3B6B2B1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2356252" y="4107180"/>
            <a:ext cx="562683" cy="562683"/>
          </a:xfrm>
          <a:prstGeom prst="rect">
            <a:avLst/>
          </a:prstGeom>
        </p:spPr>
      </p:pic>
      <p:pic>
        <p:nvPicPr>
          <p:cNvPr id="15" name="Grafik 14" descr="Komet">
            <a:extLst>
              <a:ext uri="{FF2B5EF4-FFF2-40B4-BE49-F238E27FC236}">
                <a16:creationId xmlns:a16="http://schemas.microsoft.com/office/drawing/2014/main" id="{CBDA9A27-9E98-4174-9265-88BABF7827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3442607" y="3586520"/>
            <a:ext cx="562683" cy="562683"/>
          </a:xfrm>
          <a:prstGeom prst="rect">
            <a:avLst/>
          </a:prstGeom>
        </p:spPr>
      </p:pic>
      <p:pic>
        <p:nvPicPr>
          <p:cNvPr id="16" name="Grafik 15" descr="Komet">
            <a:extLst>
              <a:ext uri="{FF2B5EF4-FFF2-40B4-BE49-F238E27FC236}">
                <a16:creationId xmlns:a16="http://schemas.microsoft.com/office/drawing/2014/main" id="{CD9D7246-51A2-4A27-995A-9603DCC430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6048188" y="3984374"/>
            <a:ext cx="562683" cy="562683"/>
          </a:xfrm>
          <a:prstGeom prst="rect">
            <a:avLst/>
          </a:prstGeom>
        </p:spPr>
      </p:pic>
      <p:pic>
        <p:nvPicPr>
          <p:cNvPr id="17" name="Grafik 16" descr="Komet">
            <a:extLst>
              <a:ext uri="{FF2B5EF4-FFF2-40B4-BE49-F238E27FC236}">
                <a16:creationId xmlns:a16="http://schemas.microsoft.com/office/drawing/2014/main" id="{B9B5AC01-E6B6-4CFA-866B-EBABD0DDDA9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662997">
            <a:off x="8301405" y="2845075"/>
            <a:ext cx="562683" cy="562683"/>
          </a:xfrm>
          <a:prstGeom prst="rect">
            <a:avLst/>
          </a:prstGeom>
        </p:spPr>
      </p:pic>
      <p:pic>
        <p:nvPicPr>
          <p:cNvPr id="18" name="Grafik 17" descr="Komet">
            <a:extLst>
              <a:ext uri="{FF2B5EF4-FFF2-40B4-BE49-F238E27FC236}">
                <a16:creationId xmlns:a16="http://schemas.microsoft.com/office/drawing/2014/main" id="{984577C0-EAAC-4224-BE42-55BF2A47ECC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567391">
            <a:off x="7802303" y="4077434"/>
            <a:ext cx="562683" cy="562683"/>
          </a:xfrm>
          <a:prstGeom prst="rect">
            <a:avLst/>
          </a:prstGeom>
        </p:spPr>
      </p:pic>
      <p:pic>
        <p:nvPicPr>
          <p:cNvPr id="20" name="Grafik 19" descr="Komet">
            <a:extLst>
              <a:ext uri="{FF2B5EF4-FFF2-40B4-BE49-F238E27FC236}">
                <a16:creationId xmlns:a16="http://schemas.microsoft.com/office/drawing/2014/main" id="{6416ED95-5640-4E4E-BF5E-FB78208759B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567391">
            <a:off x="4425986" y="2838287"/>
            <a:ext cx="562683" cy="562683"/>
          </a:xfrm>
          <a:prstGeom prst="rect">
            <a:avLst/>
          </a:prstGeom>
        </p:spPr>
      </p:pic>
      <p:pic>
        <p:nvPicPr>
          <p:cNvPr id="22" name="Grafik 21" descr="Komet">
            <a:extLst>
              <a:ext uri="{FF2B5EF4-FFF2-40B4-BE49-F238E27FC236}">
                <a16:creationId xmlns:a16="http://schemas.microsoft.com/office/drawing/2014/main" id="{7F330EC9-4F0F-4D5B-9EC3-87E99523F4D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3567391">
            <a:off x="8615751" y="3534948"/>
            <a:ext cx="562683" cy="562683"/>
          </a:xfrm>
          <a:prstGeom prst="rect">
            <a:avLst/>
          </a:prstGeom>
        </p:spPr>
      </p:pic>
    </p:spTree>
    <p:extLst>
      <p:ext uri="{BB962C8B-B14F-4D97-AF65-F5344CB8AC3E}">
        <p14:creationId xmlns:p14="http://schemas.microsoft.com/office/powerpoint/2010/main" val="346827299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m3d="http://schemas.microsoft.com/office/drawing/2017/model3d">
        <mc:Choice Requires="am3d">
          <p:graphicFrame>
            <p:nvGraphicFramePr>
              <p:cNvPr id="43" name="3D-Modell 42" descr="Glühlampe">
                <a:extLst>
                  <a:ext uri="{FF2B5EF4-FFF2-40B4-BE49-F238E27FC236}">
                    <a16:creationId xmlns:a16="http://schemas.microsoft.com/office/drawing/2014/main" id="{518380E2-121C-4708-AD79-4E64DBAE9605}"/>
                  </a:ext>
                </a:extLst>
              </p:cNvPr>
              <p:cNvGraphicFramePr>
                <a:graphicFrameLocks noChangeAspect="1"/>
              </p:cNvGraphicFramePr>
              <p:nvPr>
                <p:extLst>
                  <p:ext uri="{D42A27DB-BD31-4B8C-83A1-F6EECF244321}">
                    <p14:modId xmlns:p14="http://schemas.microsoft.com/office/powerpoint/2010/main" val="946926108"/>
                  </p:ext>
                </p:extLst>
              </p:nvPr>
            </p:nvGraphicFramePr>
            <p:xfrm rot="11666568">
              <a:off x="7717323" y="1246305"/>
              <a:ext cx="931107" cy="1558177"/>
            </p:xfrm>
            <a:graphic>
              <a:graphicData uri="http://schemas.microsoft.com/office/drawing/2017/model3d">
                <am3d:model3d r:embed="rId2">
                  <am3d:spPr>
                    <a:xfrm rot="11666568">
                      <a:off x="0" y="0"/>
                      <a:ext cx="931107" cy="1558177"/>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269058" ay="-1838890" az="137354"/>
                    <am3d:postTrans dx="0" dy="0" dz="0"/>
                  </am3d:trans>
                  <am3d:raster rName="Office3DRenderer" rVer="16.0.8326">
                    <am3d:blip r:embed="rId3"/>
                  </am3d:raster>
                  <am3d:objViewport viewportSz="201422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3" name="3D-Modell 42" descr="Glühlampe">
                <a:extLst>
                  <a:ext uri="{FF2B5EF4-FFF2-40B4-BE49-F238E27FC236}">
                    <a16:creationId xmlns:a16="http://schemas.microsoft.com/office/drawing/2014/main" id="{518380E2-121C-4708-AD79-4E64DBAE9605}"/>
                  </a:ext>
                </a:extLst>
              </p:cNvPr>
              <p:cNvPicPr>
                <a:picLocks noGrp="1" noRot="1" noChangeAspect="1" noMove="1" noResize="1" noEditPoints="1" noAdjustHandles="1" noChangeArrowheads="1" noChangeShapeType="1" noCrop="1"/>
              </p:cNvPicPr>
              <p:nvPr/>
            </p:nvPicPr>
            <p:blipFill>
              <a:blip r:embed="rId4"/>
              <a:stretch>
                <a:fillRect/>
              </a:stretch>
            </p:blipFill>
            <p:spPr>
              <a:xfrm rot="11666568">
                <a:off x="7717323" y="1246305"/>
                <a:ext cx="931107" cy="1558177"/>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2" name="3D-Modell 41" descr="Glühlampe">
                <a:extLst>
                  <a:ext uri="{FF2B5EF4-FFF2-40B4-BE49-F238E27FC236}">
                    <a16:creationId xmlns:a16="http://schemas.microsoft.com/office/drawing/2014/main" id="{22436075-BD0A-4FB4-B7DF-F601CBEEBAB3}"/>
                  </a:ext>
                </a:extLst>
              </p:cNvPr>
              <p:cNvGraphicFramePr>
                <a:graphicFrameLocks noChangeAspect="1"/>
              </p:cNvGraphicFramePr>
              <p:nvPr>
                <p:extLst>
                  <p:ext uri="{D42A27DB-BD31-4B8C-83A1-F6EECF244321}">
                    <p14:modId xmlns:p14="http://schemas.microsoft.com/office/powerpoint/2010/main" val="2102494474"/>
                  </p:ext>
                </p:extLst>
              </p:nvPr>
            </p:nvGraphicFramePr>
            <p:xfrm rot="2298592">
              <a:off x="2357961" y="5030434"/>
              <a:ext cx="988112" cy="1558178"/>
            </p:xfrm>
            <a:graphic>
              <a:graphicData uri="http://schemas.microsoft.com/office/drawing/2017/model3d">
                <am3d:model3d r:embed="rId2">
                  <am3d:spPr>
                    <a:xfrm rot="2298592">
                      <a:off x="0" y="0"/>
                      <a:ext cx="988112" cy="1558178"/>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1751967" ay="-898698" az="-493156"/>
                    <am3d:postTrans dx="0" dy="0" dz="0"/>
                  </am3d:trans>
                  <am3d:raster rName="Office3DRenderer" rVer="16.0.8326">
                    <am3d:blip r:embed="rId5"/>
                  </am3d:raster>
                  <am3d:objViewport viewportSz="20142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2" name="3D-Modell 41" descr="Glühlampe">
                <a:extLst>
                  <a:ext uri="{FF2B5EF4-FFF2-40B4-BE49-F238E27FC236}">
                    <a16:creationId xmlns:a16="http://schemas.microsoft.com/office/drawing/2014/main" id="{22436075-BD0A-4FB4-B7DF-F601CBEEBAB3}"/>
                  </a:ext>
                </a:extLst>
              </p:cNvPr>
              <p:cNvPicPr>
                <a:picLocks noGrp="1" noRot="1" noChangeAspect="1" noMove="1" noResize="1" noEditPoints="1" noAdjustHandles="1" noChangeArrowheads="1" noChangeShapeType="1" noCrop="1"/>
              </p:cNvPicPr>
              <p:nvPr/>
            </p:nvPicPr>
            <p:blipFill>
              <a:blip r:embed="rId6"/>
              <a:stretch>
                <a:fillRect/>
              </a:stretch>
            </p:blipFill>
            <p:spPr>
              <a:xfrm rot="2298592">
                <a:off x="2357961" y="5030434"/>
                <a:ext cx="988112" cy="1558178"/>
              </a:xfrm>
              <a:prstGeom prst="rect">
                <a:avLst/>
              </a:prstGeom>
            </p:spPr>
          </p:pic>
        </mc:Fallback>
      </mc:AlternateContent>
      <p:sp>
        <p:nvSpPr>
          <p:cNvPr id="4" name="Zylinder 3">
            <a:extLst>
              <a:ext uri="{FF2B5EF4-FFF2-40B4-BE49-F238E27FC236}">
                <a16:creationId xmlns:a16="http://schemas.microsoft.com/office/drawing/2014/main" id="{7E767094-9B73-4F77-87B5-21ACF99F3E53}"/>
              </a:ext>
            </a:extLst>
          </p:cNvPr>
          <p:cNvSpPr/>
          <p:nvPr/>
        </p:nvSpPr>
        <p:spPr>
          <a:xfrm rot="5400000">
            <a:off x="-20368" y="3660018"/>
            <a:ext cx="2735122" cy="705392"/>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F9434013-FD2B-4B2D-8CEC-37A9C06892A4}"/>
              </a:ext>
            </a:extLst>
          </p:cNvPr>
          <p:cNvSpPr>
            <a:spLocks noGrp="1"/>
          </p:cNvSpPr>
          <p:nvPr>
            <p:ph type="title"/>
          </p:nvPr>
        </p:nvSpPr>
        <p:spPr/>
        <p:txBody>
          <a:bodyPr/>
          <a:lstStyle/>
          <a:p>
            <a:r>
              <a:rPr lang="de-DE" dirty="0"/>
              <a:t>Wie baut man einen LASER?</a:t>
            </a:r>
          </a:p>
        </p:txBody>
      </p:sp>
      <p:sp>
        <p:nvSpPr>
          <p:cNvPr id="3" name="Zylinder 2">
            <a:extLst>
              <a:ext uri="{FF2B5EF4-FFF2-40B4-BE49-F238E27FC236}">
                <a16:creationId xmlns:a16="http://schemas.microsoft.com/office/drawing/2014/main" id="{BAFBCDD0-EB4D-4886-8598-5809D70541CC}"/>
              </a:ext>
            </a:extLst>
          </p:cNvPr>
          <p:cNvSpPr/>
          <p:nvPr/>
        </p:nvSpPr>
        <p:spPr>
          <a:xfrm rot="5400000">
            <a:off x="4386366" y="-334296"/>
            <a:ext cx="2723240" cy="8649928"/>
          </a:xfrm>
          <a:prstGeom prst="can">
            <a:avLst>
              <a:gd name="adj" fmla="val 15553"/>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3" name="Grafik 12" descr="Komet">
            <a:extLst>
              <a:ext uri="{FF2B5EF4-FFF2-40B4-BE49-F238E27FC236}">
                <a16:creationId xmlns:a16="http://schemas.microsoft.com/office/drawing/2014/main" id="{72B7C570-3C06-4CF4-9A83-50EDCFCAE7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3310635" y="3046068"/>
            <a:ext cx="562683" cy="562683"/>
          </a:xfrm>
          <a:prstGeom prst="rect">
            <a:avLst/>
          </a:prstGeom>
        </p:spPr>
      </p:pic>
      <p:pic>
        <p:nvPicPr>
          <p:cNvPr id="19" name="Grafik 18" descr="Komet">
            <a:extLst>
              <a:ext uri="{FF2B5EF4-FFF2-40B4-BE49-F238E27FC236}">
                <a16:creationId xmlns:a16="http://schemas.microsoft.com/office/drawing/2014/main" id="{A0871626-47D9-4EDE-8F97-81E69C4F44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4591503" y="4269826"/>
            <a:ext cx="562683" cy="562683"/>
          </a:xfrm>
          <a:prstGeom prst="rect">
            <a:avLst/>
          </a:prstGeom>
        </p:spPr>
      </p:pic>
      <p:pic>
        <p:nvPicPr>
          <p:cNvPr id="21" name="Grafik 20" descr="Komet">
            <a:extLst>
              <a:ext uri="{FF2B5EF4-FFF2-40B4-BE49-F238E27FC236}">
                <a16:creationId xmlns:a16="http://schemas.microsoft.com/office/drawing/2014/main" id="{F121EFCA-A0C7-43F2-B2E7-D7AB302E21B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5640363" y="3046067"/>
            <a:ext cx="562683" cy="562683"/>
          </a:xfrm>
          <a:prstGeom prst="rect">
            <a:avLst/>
          </a:prstGeom>
        </p:spPr>
      </p:pic>
      <p:pic>
        <p:nvPicPr>
          <p:cNvPr id="23" name="Grafik 22" descr="Komet">
            <a:extLst>
              <a:ext uri="{FF2B5EF4-FFF2-40B4-BE49-F238E27FC236}">
                <a16:creationId xmlns:a16="http://schemas.microsoft.com/office/drawing/2014/main" id="{B571D8B5-1013-464B-9029-F47E1F42CEC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7373724" y="3481668"/>
            <a:ext cx="562683" cy="562683"/>
          </a:xfrm>
          <a:prstGeom prst="rect">
            <a:avLst/>
          </a:prstGeom>
        </p:spPr>
      </p:pic>
      <p:sp>
        <p:nvSpPr>
          <p:cNvPr id="25" name="Zylinder 24">
            <a:extLst>
              <a:ext uri="{FF2B5EF4-FFF2-40B4-BE49-F238E27FC236}">
                <a16:creationId xmlns:a16="http://schemas.microsoft.com/office/drawing/2014/main" id="{13EDD10E-1069-4219-9C52-50E05FA1938A}"/>
              </a:ext>
            </a:extLst>
          </p:cNvPr>
          <p:cNvSpPr/>
          <p:nvPr/>
        </p:nvSpPr>
        <p:spPr>
          <a:xfrm rot="5400000">
            <a:off x="8771468" y="3643912"/>
            <a:ext cx="2735122" cy="705392"/>
          </a:xfrm>
          <a:prstGeom prst="can">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Textfeld 11">
            <a:extLst>
              <a:ext uri="{FF2B5EF4-FFF2-40B4-BE49-F238E27FC236}">
                <a16:creationId xmlns:a16="http://schemas.microsoft.com/office/drawing/2014/main" id="{54F1EB19-88C0-4384-BDCB-C974CBA874F8}"/>
              </a:ext>
            </a:extLst>
          </p:cNvPr>
          <p:cNvSpPr txBox="1"/>
          <p:nvPr/>
        </p:nvSpPr>
        <p:spPr>
          <a:xfrm>
            <a:off x="838200" y="1967696"/>
            <a:ext cx="856004" cy="369332"/>
          </a:xfrm>
          <a:prstGeom prst="rect">
            <a:avLst/>
          </a:prstGeom>
          <a:noFill/>
        </p:spPr>
        <p:txBody>
          <a:bodyPr wrap="none" rtlCol="0">
            <a:spAutoFit/>
          </a:bodyPr>
          <a:lstStyle/>
          <a:p>
            <a:r>
              <a:rPr lang="de-DE" dirty="0"/>
              <a:t>Spiegel</a:t>
            </a:r>
          </a:p>
        </p:txBody>
      </p:sp>
      <p:sp>
        <p:nvSpPr>
          <p:cNvPr id="26" name="Textfeld 25">
            <a:extLst>
              <a:ext uri="{FF2B5EF4-FFF2-40B4-BE49-F238E27FC236}">
                <a16:creationId xmlns:a16="http://schemas.microsoft.com/office/drawing/2014/main" id="{EBF69FCC-EB13-48F5-89EC-051AB6421A6B}"/>
              </a:ext>
            </a:extLst>
          </p:cNvPr>
          <p:cNvSpPr txBox="1"/>
          <p:nvPr/>
        </p:nvSpPr>
        <p:spPr>
          <a:xfrm>
            <a:off x="9755713" y="1751432"/>
            <a:ext cx="1736181" cy="646331"/>
          </a:xfrm>
          <a:prstGeom prst="rect">
            <a:avLst/>
          </a:prstGeom>
          <a:noFill/>
        </p:spPr>
        <p:txBody>
          <a:bodyPr wrap="none" rtlCol="0">
            <a:spAutoFit/>
          </a:bodyPr>
          <a:lstStyle/>
          <a:p>
            <a:r>
              <a:rPr lang="de-DE" dirty="0"/>
              <a:t>Teildurchlässiger</a:t>
            </a:r>
          </a:p>
          <a:p>
            <a:r>
              <a:rPr lang="de-DE" dirty="0"/>
              <a:t>Spiegel</a:t>
            </a:r>
          </a:p>
        </p:txBody>
      </p:sp>
      <p:pic>
        <p:nvPicPr>
          <p:cNvPr id="14" name="Grafik 13" descr="Komet">
            <a:extLst>
              <a:ext uri="{FF2B5EF4-FFF2-40B4-BE49-F238E27FC236}">
                <a16:creationId xmlns:a16="http://schemas.microsoft.com/office/drawing/2014/main" id="{B4373F58-A726-4B84-B680-AF3C3B6B2B1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2356252" y="4107180"/>
            <a:ext cx="562683" cy="562683"/>
          </a:xfrm>
          <a:prstGeom prst="rect">
            <a:avLst/>
          </a:prstGeom>
        </p:spPr>
      </p:pic>
      <p:pic>
        <p:nvPicPr>
          <p:cNvPr id="15" name="Grafik 14" descr="Komet">
            <a:extLst>
              <a:ext uri="{FF2B5EF4-FFF2-40B4-BE49-F238E27FC236}">
                <a16:creationId xmlns:a16="http://schemas.microsoft.com/office/drawing/2014/main" id="{CBDA9A27-9E98-4174-9265-88BABF78279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3442607" y="3586520"/>
            <a:ext cx="562683" cy="562683"/>
          </a:xfrm>
          <a:prstGeom prst="rect">
            <a:avLst/>
          </a:prstGeom>
        </p:spPr>
      </p:pic>
      <p:pic>
        <p:nvPicPr>
          <p:cNvPr id="16" name="Grafik 15" descr="Komet">
            <a:extLst>
              <a:ext uri="{FF2B5EF4-FFF2-40B4-BE49-F238E27FC236}">
                <a16:creationId xmlns:a16="http://schemas.microsoft.com/office/drawing/2014/main" id="{CD9D7246-51A2-4A27-995A-9603DCC430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6048188" y="3984374"/>
            <a:ext cx="562683" cy="562683"/>
          </a:xfrm>
          <a:prstGeom prst="rect">
            <a:avLst/>
          </a:prstGeom>
        </p:spPr>
      </p:pic>
      <p:pic>
        <p:nvPicPr>
          <p:cNvPr id="17" name="Grafik 16" descr="Komet">
            <a:extLst>
              <a:ext uri="{FF2B5EF4-FFF2-40B4-BE49-F238E27FC236}">
                <a16:creationId xmlns:a16="http://schemas.microsoft.com/office/drawing/2014/main" id="{B9B5AC01-E6B6-4CFA-866B-EBABD0DDDA9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8301405" y="2845075"/>
            <a:ext cx="562683" cy="562683"/>
          </a:xfrm>
          <a:prstGeom prst="rect">
            <a:avLst/>
          </a:prstGeom>
        </p:spPr>
      </p:pic>
      <p:pic>
        <p:nvPicPr>
          <p:cNvPr id="18" name="Grafik 17" descr="Komet">
            <a:extLst>
              <a:ext uri="{FF2B5EF4-FFF2-40B4-BE49-F238E27FC236}">
                <a16:creationId xmlns:a16="http://schemas.microsoft.com/office/drawing/2014/main" id="{984577C0-EAAC-4224-BE42-55BF2A47EC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7802303" y="4077434"/>
            <a:ext cx="562683" cy="562683"/>
          </a:xfrm>
          <a:prstGeom prst="rect">
            <a:avLst/>
          </a:prstGeom>
        </p:spPr>
      </p:pic>
      <p:pic>
        <p:nvPicPr>
          <p:cNvPr id="20" name="Grafik 19" descr="Komet">
            <a:extLst>
              <a:ext uri="{FF2B5EF4-FFF2-40B4-BE49-F238E27FC236}">
                <a16:creationId xmlns:a16="http://schemas.microsoft.com/office/drawing/2014/main" id="{6416ED95-5640-4E4E-BF5E-FB78208759B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4425986" y="2838287"/>
            <a:ext cx="562683" cy="562683"/>
          </a:xfrm>
          <a:prstGeom prst="rect">
            <a:avLst/>
          </a:prstGeom>
        </p:spPr>
      </p:pic>
      <p:pic>
        <p:nvPicPr>
          <p:cNvPr id="22" name="Grafik 21" descr="Komet">
            <a:extLst>
              <a:ext uri="{FF2B5EF4-FFF2-40B4-BE49-F238E27FC236}">
                <a16:creationId xmlns:a16="http://schemas.microsoft.com/office/drawing/2014/main" id="{7F330EC9-4F0F-4D5B-9EC3-87E99523F4D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8615751" y="3534948"/>
            <a:ext cx="562683" cy="562683"/>
          </a:xfrm>
          <a:prstGeom prst="rect">
            <a:avLst/>
          </a:prstGeom>
        </p:spPr>
      </p:pic>
      <p:pic>
        <p:nvPicPr>
          <p:cNvPr id="24" name="Grafik 23" descr="Komet">
            <a:extLst>
              <a:ext uri="{FF2B5EF4-FFF2-40B4-BE49-F238E27FC236}">
                <a16:creationId xmlns:a16="http://schemas.microsoft.com/office/drawing/2014/main" id="{5A3FA4AE-25AE-411B-A3F7-1414AFE0F4D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2432275" y="3266991"/>
            <a:ext cx="562683" cy="562683"/>
          </a:xfrm>
          <a:prstGeom prst="rect">
            <a:avLst/>
          </a:prstGeom>
        </p:spPr>
      </p:pic>
      <p:pic>
        <p:nvPicPr>
          <p:cNvPr id="27" name="Grafik 26" descr="Komet">
            <a:extLst>
              <a:ext uri="{FF2B5EF4-FFF2-40B4-BE49-F238E27FC236}">
                <a16:creationId xmlns:a16="http://schemas.microsoft.com/office/drawing/2014/main" id="{98487A60-A16A-4098-92BD-7178E99619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3310634" y="4126972"/>
            <a:ext cx="562683" cy="562683"/>
          </a:xfrm>
          <a:prstGeom prst="rect">
            <a:avLst/>
          </a:prstGeom>
        </p:spPr>
      </p:pic>
      <p:pic>
        <p:nvPicPr>
          <p:cNvPr id="28" name="Grafik 27" descr="Komet">
            <a:extLst>
              <a:ext uri="{FF2B5EF4-FFF2-40B4-BE49-F238E27FC236}">
                <a16:creationId xmlns:a16="http://schemas.microsoft.com/office/drawing/2014/main" id="{CE89C294-2B2B-4A6D-BE18-B2726CEB69D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4750315" y="3557977"/>
            <a:ext cx="562683" cy="562683"/>
          </a:xfrm>
          <a:prstGeom prst="rect">
            <a:avLst/>
          </a:prstGeom>
        </p:spPr>
      </p:pic>
      <p:pic>
        <p:nvPicPr>
          <p:cNvPr id="29" name="Grafik 28" descr="Komet">
            <a:extLst>
              <a:ext uri="{FF2B5EF4-FFF2-40B4-BE49-F238E27FC236}">
                <a16:creationId xmlns:a16="http://schemas.microsoft.com/office/drawing/2014/main" id="{3287AC04-148A-4A63-A0C7-6801B6387D4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2662997">
            <a:off x="3920235" y="3655668"/>
            <a:ext cx="562683" cy="562683"/>
          </a:xfrm>
          <a:prstGeom prst="rect">
            <a:avLst/>
          </a:prstGeom>
        </p:spPr>
      </p:pic>
      <p:pic>
        <p:nvPicPr>
          <p:cNvPr id="30" name="Grafik 29" descr="Komet">
            <a:extLst>
              <a:ext uri="{FF2B5EF4-FFF2-40B4-BE49-F238E27FC236}">
                <a16:creationId xmlns:a16="http://schemas.microsoft.com/office/drawing/2014/main" id="{E9BCC880-8CC5-4DB1-8FE2-0CA7E36803D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7241510" y="2983922"/>
            <a:ext cx="562683" cy="562683"/>
          </a:xfrm>
          <a:prstGeom prst="rect">
            <a:avLst/>
          </a:prstGeom>
        </p:spPr>
      </p:pic>
      <p:pic>
        <p:nvPicPr>
          <p:cNvPr id="31" name="Grafik 30" descr="Komet">
            <a:extLst>
              <a:ext uri="{FF2B5EF4-FFF2-40B4-BE49-F238E27FC236}">
                <a16:creationId xmlns:a16="http://schemas.microsoft.com/office/drawing/2014/main" id="{FD5CAB33-C132-4B5D-8571-D938C01FEF7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3319611" y="4707721"/>
            <a:ext cx="562683" cy="562683"/>
          </a:xfrm>
          <a:prstGeom prst="rect">
            <a:avLst/>
          </a:prstGeom>
        </p:spPr>
      </p:pic>
      <p:pic>
        <p:nvPicPr>
          <p:cNvPr id="32" name="Grafik 31" descr="Komet">
            <a:extLst>
              <a:ext uri="{FF2B5EF4-FFF2-40B4-BE49-F238E27FC236}">
                <a16:creationId xmlns:a16="http://schemas.microsoft.com/office/drawing/2014/main" id="{BC778875-3CC4-4B43-B897-CC71B20CE0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4442161" y="3145367"/>
            <a:ext cx="562683" cy="562683"/>
          </a:xfrm>
          <a:prstGeom prst="rect">
            <a:avLst/>
          </a:prstGeom>
        </p:spPr>
      </p:pic>
      <p:pic>
        <p:nvPicPr>
          <p:cNvPr id="33" name="Grafik 32" descr="Komet">
            <a:extLst>
              <a:ext uri="{FF2B5EF4-FFF2-40B4-BE49-F238E27FC236}">
                <a16:creationId xmlns:a16="http://schemas.microsoft.com/office/drawing/2014/main" id="{030A74D7-23D6-47C6-9439-D1D26139018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5782247" y="3474773"/>
            <a:ext cx="562683" cy="562683"/>
          </a:xfrm>
          <a:prstGeom prst="rect">
            <a:avLst/>
          </a:prstGeom>
        </p:spPr>
      </p:pic>
      <p:pic>
        <p:nvPicPr>
          <p:cNvPr id="34" name="Grafik 33" descr="Komet">
            <a:extLst>
              <a:ext uri="{FF2B5EF4-FFF2-40B4-BE49-F238E27FC236}">
                <a16:creationId xmlns:a16="http://schemas.microsoft.com/office/drawing/2014/main" id="{752BD3D0-E575-4A63-9E92-F938393AE2E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6924016" y="3940970"/>
            <a:ext cx="562683" cy="562683"/>
          </a:xfrm>
          <a:prstGeom prst="rect">
            <a:avLst/>
          </a:prstGeom>
        </p:spPr>
      </p:pic>
      <p:pic>
        <p:nvPicPr>
          <p:cNvPr id="35" name="Grafik 34" descr="Komet">
            <a:extLst>
              <a:ext uri="{FF2B5EF4-FFF2-40B4-BE49-F238E27FC236}">
                <a16:creationId xmlns:a16="http://schemas.microsoft.com/office/drawing/2014/main" id="{AC35BCF2-0C70-4C5B-AAF5-B5A9ABBFE8E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8577309" y="4181289"/>
            <a:ext cx="562683" cy="562683"/>
          </a:xfrm>
          <a:prstGeom prst="rect">
            <a:avLst/>
          </a:prstGeom>
        </p:spPr>
      </p:pic>
      <p:pic>
        <p:nvPicPr>
          <p:cNvPr id="36" name="Grafik 35" descr="Komet">
            <a:extLst>
              <a:ext uri="{FF2B5EF4-FFF2-40B4-BE49-F238E27FC236}">
                <a16:creationId xmlns:a16="http://schemas.microsoft.com/office/drawing/2014/main" id="{28EF1F96-597D-4FA2-91B6-F9FADC2C7F9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7133403" y="4533262"/>
            <a:ext cx="562683" cy="562683"/>
          </a:xfrm>
          <a:prstGeom prst="rect">
            <a:avLst/>
          </a:prstGeom>
        </p:spPr>
      </p:pic>
      <p:pic>
        <p:nvPicPr>
          <p:cNvPr id="37" name="Grafik 36" descr="Komet">
            <a:extLst>
              <a:ext uri="{FF2B5EF4-FFF2-40B4-BE49-F238E27FC236}">
                <a16:creationId xmlns:a16="http://schemas.microsoft.com/office/drawing/2014/main" id="{9A721488-B568-4E07-BE26-382F547E6A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7909135" y="3291631"/>
            <a:ext cx="562683" cy="562683"/>
          </a:xfrm>
          <a:prstGeom prst="rect">
            <a:avLst/>
          </a:prstGeom>
        </p:spPr>
      </p:pic>
      <p:pic>
        <p:nvPicPr>
          <p:cNvPr id="38" name="Grafik 37" descr="Komet">
            <a:extLst>
              <a:ext uri="{FF2B5EF4-FFF2-40B4-BE49-F238E27FC236}">
                <a16:creationId xmlns:a16="http://schemas.microsoft.com/office/drawing/2014/main" id="{E06E63FC-B775-4EB2-8638-21280875C55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5251384" y="4419419"/>
            <a:ext cx="562683" cy="562683"/>
          </a:xfrm>
          <a:prstGeom prst="rect">
            <a:avLst/>
          </a:prstGeom>
        </p:spPr>
      </p:pic>
      <p:pic>
        <p:nvPicPr>
          <p:cNvPr id="39" name="Grafik 38" descr="Komet">
            <a:extLst>
              <a:ext uri="{FF2B5EF4-FFF2-40B4-BE49-F238E27FC236}">
                <a16:creationId xmlns:a16="http://schemas.microsoft.com/office/drawing/2014/main" id="{9CF6DEC6-594D-44EF-BF3B-B27174A804E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10740264" y="3616731"/>
            <a:ext cx="562683" cy="562683"/>
          </a:xfrm>
          <a:prstGeom prst="rect">
            <a:avLst/>
          </a:prstGeom>
        </p:spPr>
      </p:pic>
      <p:pic>
        <p:nvPicPr>
          <p:cNvPr id="40" name="Grafik 39" descr="Komet">
            <a:extLst>
              <a:ext uri="{FF2B5EF4-FFF2-40B4-BE49-F238E27FC236}">
                <a16:creationId xmlns:a16="http://schemas.microsoft.com/office/drawing/2014/main" id="{865B1C78-E68A-4FD7-89F7-ABC4E397775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11004329" y="3232821"/>
            <a:ext cx="562683" cy="562683"/>
          </a:xfrm>
          <a:prstGeom prst="rect">
            <a:avLst/>
          </a:prstGeom>
        </p:spPr>
      </p:pic>
      <p:pic>
        <p:nvPicPr>
          <p:cNvPr id="41" name="Grafik 40" descr="Komet">
            <a:extLst>
              <a:ext uri="{FF2B5EF4-FFF2-40B4-BE49-F238E27FC236}">
                <a16:creationId xmlns:a16="http://schemas.microsoft.com/office/drawing/2014/main" id="{73606092-2A1C-4D22-A6A6-45765887862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13567391">
            <a:off x="11535866" y="4021617"/>
            <a:ext cx="562683" cy="562683"/>
          </a:xfrm>
          <a:prstGeom prst="rect">
            <a:avLst/>
          </a:prstGeom>
        </p:spPr>
      </p:pic>
      <mc:AlternateContent xmlns:mc="http://schemas.openxmlformats.org/markup-compatibility/2006" xmlns:am3d="http://schemas.microsoft.com/office/drawing/2017/model3d">
        <mc:Choice Requires="am3d">
          <p:graphicFrame>
            <p:nvGraphicFramePr>
              <p:cNvPr id="5" name="3D-Modell 4" descr="Glühlampe">
                <a:extLst>
                  <a:ext uri="{FF2B5EF4-FFF2-40B4-BE49-F238E27FC236}">
                    <a16:creationId xmlns:a16="http://schemas.microsoft.com/office/drawing/2014/main" id="{FB803F15-1D57-459D-A75A-85CC074A91BC}"/>
                  </a:ext>
                </a:extLst>
              </p:cNvPr>
              <p:cNvGraphicFramePr>
                <a:graphicFrameLocks noChangeAspect="1"/>
              </p:cNvGraphicFramePr>
              <p:nvPr>
                <p:extLst>
                  <p:ext uri="{D42A27DB-BD31-4B8C-83A1-F6EECF244321}">
                    <p14:modId xmlns:p14="http://schemas.microsoft.com/office/powerpoint/2010/main" val="4169560566"/>
                  </p:ext>
                </p:extLst>
              </p:nvPr>
            </p:nvGraphicFramePr>
            <p:xfrm rot="9652651">
              <a:off x="2509658" y="1152384"/>
              <a:ext cx="893102" cy="1539178"/>
            </p:xfrm>
            <a:graphic>
              <a:graphicData uri="http://schemas.microsoft.com/office/drawing/2017/model3d">
                <am3d:model3d r:embed="rId2">
                  <am3d:spPr>
                    <a:xfrm rot="9652651">
                      <a:off x="0" y="0"/>
                      <a:ext cx="893102" cy="1539178"/>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1976464" ay="-1054838" az="664392"/>
                    <am3d:postTrans dx="0" dy="0" dz="0"/>
                  </am3d:trans>
                  <am3d:raster rName="Office3DRenderer" rVer="16.0.8326">
                    <am3d:blip r:embed="rId9"/>
                  </am3d:raster>
                  <am3d:objViewport viewportSz="2014230"/>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5" name="3D-Modell 4" descr="Glühlampe">
                <a:extLst>
                  <a:ext uri="{FF2B5EF4-FFF2-40B4-BE49-F238E27FC236}">
                    <a16:creationId xmlns:a16="http://schemas.microsoft.com/office/drawing/2014/main" id="{FB803F15-1D57-459D-A75A-85CC074A91BC}"/>
                  </a:ext>
                </a:extLst>
              </p:cNvPr>
              <p:cNvPicPr>
                <a:picLocks noGrp="1" noRot="1" noChangeAspect="1" noMove="1" noResize="1" noEditPoints="1" noAdjustHandles="1" noChangeArrowheads="1" noChangeShapeType="1" noCrop="1"/>
              </p:cNvPicPr>
              <p:nvPr/>
            </p:nvPicPr>
            <p:blipFill>
              <a:blip r:embed="rId10"/>
              <a:stretch>
                <a:fillRect/>
              </a:stretch>
            </p:blipFill>
            <p:spPr>
              <a:xfrm rot="9652651">
                <a:off x="2509658" y="1152384"/>
                <a:ext cx="893102" cy="1539178"/>
              </a:xfrm>
              <a:prstGeom prst="rect">
                <a:avLst/>
              </a:prstGeom>
            </p:spPr>
          </p:pic>
        </mc:Fallback>
      </mc:AlternateContent>
      <mc:AlternateContent xmlns:mc="http://schemas.openxmlformats.org/markup-compatibility/2006" xmlns:am3d="http://schemas.microsoft.com/office/drawing/2017/model3d">
        <mc:Choice Requires="am3d">
          <p:graphicFrame>
            <p:nvGraphicFramePr>
              <p:cNvPr id="44" name="3D-Modell 43" descr="Glühlampe">
                <a:extLst>
                  <a:ext uri="{FF2B5EF4-FFF2-40B4-BE49-F238E27FC236}">
                    <a16:creationId xmlns:a16="http://schemas.microsoft.com/office/drawing/2014/main" id="{CDDE4DAB-A1E9-4830-93C2-FF395922695C}"/>
                  </a:ext>
                </a:extLst>
              </p:cNvPr>
              <p:cNvGraphicFramePr>
                <a:graphicFrameLocks noChangeAspect="1"/>
              </p:cNvGraphicFramePr>
              <p:nvPr>
                <p:extLst>
                  <p:ext uri="{D42A27DB-BD31-4B8C-83A1-F6EECF244321}">
                    <p14:modId xmlns:p14="http://schemas.microsoft.com/office/powerpoint/2010/main" val="277727131"/>
                  </p:ext>
                </p:extLst>
              </p:nvPr>
            </p:nvGraphicFramePr>
            <p:xfrm rot="19174032">
              <a:off x="8285806" y="5137116"/>
              <a:ext cx="874099" cy="1463167"/>
            </p:xfrm>
            <a:graphic>
              <a:graphicData uri="http://schemas.microsoft.com/office/drawing/2017/model3d">
                <am3d:model3d r:embed="rId2">
                  <am3d:spPr>
                    <a:xfrm rot="19174032">
                      <a:off x="0" y="0"/>
                      <a:ext cx="874099" cy="1463167"/>
                    </a:xfrm>
                    <a:prstGeom prst="rect">
                      <a:avLst/>
                    </a:prstGeom>
                  </am3d:spPr>
                  <am3d:camera>
                    <am3d:pos x="0" y="0" z="61285287"/>
                    <am3d:up dx="0" dy="36000000" dz="0"/>
                    <am3d:lookAt x="0" y="0" z="0"/>
                    <am3d:perspective fov="2700000"/>
                  </am3d:camera>
                  <am3d:trans>
                    <am3d:meterPerModelUnit n="130752" d="1000000"/>
                    <am3d:preTrans dx="0" dy="-18000000" dz="0"/>
                    <am3d:scale>
                      <am3d:sx n="1000000" d="1000000"/>
                      <am3d:sy n="1000000" d="1000000"/>
                      <am3d:sz n="1000000" d="1000000"/>
                    </am3d:scale>
                    <am3d:rot ax="-2627172" ay="-953506" az="882344"/>
                    <am3d:postTrans dx="0" dy="0" dz="0"/>
                  </am3d:trans>
                  <am3d:raster rName="Office3DRenderer" rVer="16.0.8326">
                    <am3d:blip r:embed="rId11"/>
                  </am3d:raster>
                  <am3d:objViewport viewportSz="201422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44" name="3D-Modell 43" descr="Glühlampe">
                <a:extLst>
                  <a:ext uri="{FF2B5EF4-FFF2-40B4-BE49-F238E27FC236}">
                    <a16:creationId xmlns:a16="http://schemas.microsoft.com/office/drawing/2014/main" id="{CDDE4DAB-A1E9-4830-93C2-FF395922695C}"/>
                  </a:ext>
                </a:extLst>
              </p:cNvPr>
              <p:cNvPicPr>
                <a:picLocks noGrp="1" noRot="1" noChangeAspect="1" noMove="1" noResize="1" noEditPoints="1" noAdjustHandles="1" noChangeArrowheads="1" noChangeShapeType="1" noCrop="1"/>
              </p:cNvPicPr>
              <p:nvPr/>
            </p:nvPicPr>
            <p:blipFill>
              <a:blip r:embed="rId12"/>
              <a:stretch>
                <a:fillRect/>
              </a:stretch>
            </p:blipFill>
            <p:spPr>
              <a:xfrm rot="19174032">
                <a:off x="8285806" y="5137116"/>
                <a:ext cx="874099" cy="1463167"/>
              </a:xfrm>
              <a:prstGeom prst="rect">
                <a:avLst/>
              </a:prstGeom>
            </p:spPr>
          </p:pic>
        </mc:Fallback>
      </mc:AlternateContent>
    </p:spTree>
    <p:extLst>
      <p:ext uri="{BB962C8B-B14F-4D97-AF65-F5344CB8AC3E}">
        <p14:creationId xmlns:p14="http://schemas.microsoft.com/office/powerpoint/2010/main" val="32332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mph" presetSubtype="0" fill="hold" grpId="0" nodeType="clickEffect">
                                  <p:stCondLst>
                                    <p:cond delay="0"/>
                                  </p:stCondLst>
                                  <p:childTnLst>
                                    <p:animClr clrSpc="rgb" dir="cw">
                                      <p:cBhvr override="childStyle">
                                        <p:cTn id="6" dur="500" fill="hold"/>
                                        <p:tgtEl>
                                          <p:spTgt spid="25"/>
                                        </p:tgtEl>
                                        <p:attrNameLst>
                                          <p:attrName>style.color</p:attrName>
                                        </p:attrNameLst>
                                      </p:cBhvr>
                                      <p:to>
                                        <a:schemeClr val="accent2"/>
                                      </p:to>
                                    </p:animClr>
                                    <p:animClr clrSpc="rgb" dir="cw">
                                      <p:cBhvr>
                                        <p:cTn id="7" dur="500" fill="hold"/>
                                        <p:tgtEl>
                                          <p:spTgt spid="25"/>
                                        </p:tgtEl>
                                        <p:attrNameLst>
                                          <p:attrName>fillcolor</p:attrName>
                                        </p:attrNameLst>
                                      </p:cBhvr>
                                      <p:to>
                                        <a:schemeClr val="accent2"/>
                                      </p:to>
                                    </p:animClr>
                                    <p:set>
                                      <p:cBhvr>
                                        <p:cTn id="8" dur="500" fill="hold"/>
                                        <p:tgtEl>
                                          <p:spTgt spid="25"/>
                                        </p:tgtEl>
                                        <p:attrNameLst>
                                          <p:attrName>fill.type</p:attrName>
                                        </p:attrNameLst>
                                      </p:cBhvr>
                                      <p:to>
                                        <p:strVal val="solid"/>
                                      </p:to>
                                    </p:set>
                                    <p:set>
                                      <p:cBhvr>
                                        <p:cTn id="9" dur="500" fill="hold"/>
                                        <p:tgtEl>
                                          <p:spTgt spid="25"/>
                                        </p:tgtEl>
                                        <p:attrNameLst>
                                          <p:attrName>fill.on</p:attrName>
                                        </p:attrNameLst>
                                      </p:cBhvr>
                                      <p:to>
                                        <p:strVal val="true"/>
                                      </p:to>
                                    </p:set>
                                  </p:childTnLst>
                                </p:cTn>
                              </p:par>
                              <p:par>
                                <p:cTn id="10" presetID="1" presetClass="entr" presetSubtype="0" fill="hold" grpId="0" nodeType="withEffect">
                                  <p:stCondLst>
                                    <p:cond delay="0"/>
                                  </p:stCondLst>
                                  <p:childTnLst>
                                    <p:set>
                                      <p:cBhvr>
                                        <p:cTn id="11" dur="1" fill="hold">
                                          <p:stCondLst>
                                            <p:cond delay="0"/>
                                          </p:stCondLst>
                                        </p:cTn>
                                        <p:tgtEl>
                                          <p:spTgt spid="2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4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4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4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4">
            <a:extLst>
              <a:ext uri="{FF2B5EF4-FFF2-40B4-BE49-F238E27FC236}">
                <a16:creationId xmlns:a16="http://schemas.microsoft.com/office/drawing/2014/main" id="{0170CF32-7F43-4F5C-86E4-775621EFA210}"/>
              </a:ext>
            </a:extLst>
          </p:cNvPr>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0" y="-23612"/>
            <a:ext cx="12192000" cy="7976107"/>
          </a:xfrm>
        </p:spPr>
      </p:pic>
      <p:sp>
        <p:nvSpPr>
          <p:cNvPr id="6" name="Textfeld 5">
            <a:extLst>
              <a:ext uri="{FF2B5EF4-FFF2-40B4-BE49-F238E27FC236}">
                <a16:creationId xmlns:a16="http://schemas.microsoft.com/office/drawing/2014/main" id="{4A728203-D4F1-4796-A715-9D13D26F224C}"/>
              </a:ext>
            </a:extLst>
          </p:cNvPr>
          <p:cNvSpPr txBox="1"/>
          <p:nvPr/>
        </p:nvSpPr>
        <p:spPr>
          <a:xfrm>
            <a:off x="7847862" y="6311899"/>
            <a:ext cx="4344138" cy="369332"/>
          </a:xfrm>
          <a:prstGeom prst="rect">
            <a:avLst/>
          </a:prstGeom>
          <a:noFill/>
        </p:spPr>
        <p:txBody>
          <a:bodyPr wrap="none" rtlCol="0">
            <a:spAutoFit/>
          </a:bodyPr>
          <a:lstStyle/>
          <a:p>
            <a:r>
              <a:rPr lang="de-DE" dirty="0"/>
              <a:t>Foto: R. </a:t>
            </a:r>
            <a:r>
              <a:rPr lang="de-DE" dirty="0" err="1"/>
              <a:t>Wengenmayr</a:t>
            </a:r>
            <a:r>
              <a:rPr lang="de-DE" dirty="0"/>
              <a:t>, Physik in unserer Zeit </a:t>
            </a:r>
          </a:p>
        </p:txBody>
      </p:sp>
    </p:spTree>
    <p:extLst>
      <p:ext uri="{BB962C8B-B14F-4D97-AF65-F5344CB8AC3E}">
        <p14:creationId xmlns:p14="http://schemas.microsoft.com/office/powerpoint/2010/main" val="13961430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3DC4691-7503-4F1B-BFAF-536489FF3351}"/>
              </a:ext>
            </a:extLst>
          </p:cNvPr>
          <p:cNvSpPr>
            <a:spLocks noGrp="1"/>
          </p:cNvSpPr>
          <p:nvPr>
            <p:ph type="title"/>
          </p:nvPr>
        </p:nvSpPr>
        <p:spPr/>
        <p:txBody>
          <a:bodyPr/>
          <a:lstStyle/>
          <a:p>
            <a:r>
              <a:rPr lang="de-DE" dirty="0"/>
              <a:t>Maser im Weltall</a:t>
            </a:r>
          </a:p>
        </p:txBody>
      </p:sp>
      <p:sp>
        <p:nvSpPr>
          <p:cNvPr id="3" name="Inhaltsplatzhalter 2">
            <a:extLst>
              <a:ext uri="{FF2B5EF4-FFF2-40B4-BE49-F238E27FC236}">
                <a16:creationId xmlns:a16="http://schemas.microsoft.com/office/drawing/2014/main" id="{FBDC9B7F-F939-4161-8448-C06AEF30F5A9}"/>
              </a:ext>
            </a:extLst>
          </p:cNvPr>
          <p:cNvSpPr>
            <a:spLocks noGrp="1"/>
          </p:cNvSpPr>
          <p:nvPr>
            <p:ph idx="1"/>
          </p:nvPr>
        </p:nvSpPr>
        <p:spPr/>
        <p:txBody>
          <a:bodyPr/>
          <a:lstStyle/>
          <a:p>
            <a:pPr marL="0" indent="0">
              <a:buNone/>
            </a:pPr>
            <a:r>
              <a:rPr lang="de-DE" dirty="0"/>
              <a:t>Voraussetzungen</a:t>
            </a:r>
          </a:p>
          <a:p>
            <a:r>
              <a:rPr lang="de-DE" dirty="0"/>
              <a:t>Das passende optische Medium</a:t>
            </a:r>
          </a:p>
          <a:p>
            <a:r>
              <a:rPr lang="de-DE" dirty="0"/>
              <a:t>Der passende Pumpprozess</a:t>
            </a:r>
          </a:p>
          <a:p>
            <a:r>
              <a:rPr lang="de-DE" dirty="0"/>
              <a:t>Die passende Geometrie</a:t>
            </a:r>
          </a:p>
          <a:p>
            <a:endParaRPr lang="de-DE" dirty="0"/>
          </a:p>
          <a:p>
            <a:endParaRPr lang="de-DE" dirty="0"/>
          </a:p>
          <a:p>
            <a:pPr marL="0" indent="0">
              <a:buNone/>
            </a:pPr>
            <a:r>
              <a:rPr lang="de-DE" dirty="0"/>
              <a:t>Nur wenn alle drei Punkte zusammen kommen kann Maserstrahlung entstehen.</a:t>
            </a:r>
          </a:p>
        </p:txBody>
      </p:sp>
    </p:spTree>
    <p:extLst>
      <p:ext uri="{BB962C8B-B14F-4D97-AF65-F5344CB8AC3E}">
        <p14:creationId xmlns:p14="http://schemas.microsoft.com/office/powerpoint/2010/main" val="267339684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D7C0E-F0E2-4F8B-802D-CF5CE8705A8E}"/>
              </a:ext>
            </a:extLst>
          </p:cNvPr>
          <p:cNvSpPr>
            <a:spLocks noGrp="1"/>
          </p:cNvSpPr>
          <p:nvPr>
            <p:ph type="title"/>
          </p:nvPr>
        </p:nvSpPr>
        <p:spPr/>
        <p:txBody>
          <a:bodyPr/>
          <a:lstStyle/>
          <a:p>
            <a:r>
              <a:rPr lang="de-DE" dirty="0"/>
              <a:t>Das passende optische Medium</a:t>
            </a:r>
          </a:p>
        </p:txBody>
      </p:sp>
      <p:sp>
        <p:nvSpPr>
          <p:cNvPr id="3" name="Inhaltsplatzhalter 2">
            <a:extLst>
              <a:ext uri="{FF2B5EF4-FFF2-40B4-BE49-F238E27FC236}">
                <a16:creationId xmlns:a16="http://schemas.microsoft.com/office/drawing/2014/main" id="{2EAD282A-5383-4653-B8B6-024117ED95E0}"/>
              </a:ext>
            </a:extLst>
          </p:cNvPr>
          <p:cNvSpPr>
            <a:spLocks noGrp="1"/>
          </p:cNvSpPr>
          <p:nvPr>
            <p:ph idx="1"/>
          </p:nvPr>
        </p:nvSpPr>
        <p:spPr/>
        <p:txBody>
          <a:bodyPr/>
          <a:lstStyle/>
          <a:p>
            <a:r>
              <a:rPr lang="de-DE" dirty="0"/>
              <a:t>Das interstellaren Medium hat eine reiche chemische Zusammensetzung (209 identifizierte Spezies, Stand 2018)</a:t>
            </a:r>
          </a:p>
        </p:txBody>
      </p:sp>
      <p:pic>
        <p:nvPicPr>
          <p:cNvPr id="5" name="Grafik 4">
            <a:extLst>
              <a:ext uri="{FF2B5EF4-FFF2-40B4-BE49-F238E27FC236}">
                <a16:creationId xmlns:a16="http://schemas.microsoft.com/office/drawing/2014/main" id="{959F06DE-F594-4D4F-B7FE-651778E06E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720" y="2760345"/>
            <a:ext cx="6097962" cy="3911600"/>
          </a:xfrm>
          <a:prstGeom prst="rect">
            <a:avLst/>
          </a:prstGeom>
        </p:spPr>
      </p:pic>
      <p:pic>
        <p:nvPicPr>
          <p:cNvPr id="7" name="Grafik 6">
            <a:extLst>
              <a:ext uri="{FF2B5EF4-FFF2-40B4-BE49-F238E27FC236}">
                <a16:creationId xmlns:a16="http://schemas.microsoft.com/office/drawing/2014/main" id="{76E8D841-64EA-44B2-931B-9EDA53F4ED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81040" y="4627627"/>
            <a:ext cx="6054024" cy="2044318"/>
          </a:xfrm>
          <a:prstGeom prst="rect">
            <a:avLst/>
          </a:prstGeom>
        </p:spPr>
      </p:pic>
      <p:sp>
        <p:nvSpPr>
          <p:cNvPr id="8" name="Textfeld 7">
            <a:extLst>
              <a:ext uri="{FF2B5EF4-FFF2-40B4-BE49-F238E27FC236}">
                <a16:creationId xmlns:a16="http://schemas.microsoft.com/office/drawing/2014/main" id="{4A1353AA-D1B8-46D9-9ED1-285A37695214}"/>
              </a:ext>
            </a:extLst>
          </p:cNvPr>
          <p:cNvSpPr txBox="1"/>
          <p:nvPr/>
        </p:nvSpPr>
        <p:spPr>
          <a:xfrm>
            <a:off x="10333691" y="6176963"/>
            <a:ext cx="1501373" cy="369332"/>
          </a:xfrm>
          <a:prstGeom prst="rect">
            <a:avLst/>
          </a:prstGeom>
          <a:noFill/>
        </p:spPr>
        <p:txBody>
          <a:bodyPr wrap="none" rtlCol="0">
            <a:spAutoFit/>
          </a:bodyPr>
          <a:lstStyle/>
          <a:p>
            <a:r>
              <a:rPr lang="de-DE" dirty="0"/>
              <a:t>McGuire 2018</a:t>
            </a:r>
          </a:p>
        </p:txBody>
      </p:sp>
    </p:spTree>
    <p:extLst>
      <p:ext uri="{BB962C8B-B14F-4D97-AF65-F5344CB8AC3E}">
        <p14:creationId xmlns:p14="http://schemas.microsoft.com/office/powerpoint/2010/main" val="1341317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D7C0E-F0E2-4F8B-802D-CF5CE8705A8E}"/>
              </a:ext>
            </a:extLst>
          </p:cNvPr>
          <p:cNvSpPr>
            <a:spLocks noGrp="1"/>
          </p:cNvSpPr>
          <p:nvPr>
            <p:ph type="title"/>
          </p:nvPr>
        </p:nvSpPr>
        <p:spPr/>
        <p:txBody>
          <a:bodyPr/>
          <a:lstStyle/>
          <a:p>
            <a:r>
              <a:rPr lang="de-DE" dirty="0"/>
              <a:t>Das passende optische Medium</a:t>
            </a:r>
          </a:p>
        </p:txBody>
      </p:sp>
      <p:sp>
        <p:nvSpPr>
          <p:cNvPr id="3" name="Inhaltsplatzhalter 2">
            <a:extLst>
              <a:ext uri="{FF2B5EF4-FFF2-40B4-BE49-F238E27FC236}">
                <a16:creationId xmlns:a16="http://schemas.microsoft.com/office/drawing/2014/main" id="{2EAD282A-5383-4653-B8B6-024117ED95E0}"/>
              </a:ext>
            </a:extLst>
          </p:cNvPr>
          <p:cNvSpPr>
            <a:spLocks noGrp="1"/>
          </p:cNvSpPr>
          <p:nvPr>
            <p:ph idx="1"/>
          </p:nvPr>
        </p:nvSpPr>
        <p:spPr/>
        <p:txBody>
          <a:bodyPr/>
          <a:lstStyle/>
          <a:p>
            <a:r>
              <a:rPr lang="de-DE" dirty="0"/>
              <a:t>Das interstellaren Medium hat eine reiche chemische Zusammensetzung (209 identifizierte Spezies, Stand 2018)</a:t>
            </a:r>
          </a:p>
          <a:p>
            <a:r>
              <a:rPr lang="de-DE" dirty="0"/>
              <a:t>Maserstrahlung wurde gefunden bei:</a:t>
            </a:r>
          </a:p>
          <a:p>
            <a:pPr lvl="1"/>
            <a:r>
              <a:rPr lang="de-DE" dirty="0"/>
              <a:t>OH</a:t>
            </a:r>
          </a:p>
          <a:p>
            <a:pPr lvl="1"/>
            <a:r>
              <a:rPr lang="de-DE" dirty="0" err="1"/>
              <a:t>SiO</a:t>
            </a:r>
            <a:endParaRPr lang="de-DE" dirty="0"/>
          </a:p>
          <a:p>
            <a:pPr lvl="1"/>
            <a:r>
              <a:rPr lang="de-DE" dirty="0"/>
              <a:t>H</a:t>
            </a:r>
            <a:r>
              <a:rPr lang="de-DE" baseline="-25000" dirty="0"/>
              <a:t>2</a:t>
            </a:r>
            <a:r>
              <a:rPr lang="de-DE" dirty="0"/>
              <a:t>O</a:t>
            </a:r>
          </a:p>
          <a:p>
            <a:pPr lvl="1"/>
            <a:r>
              <a:rPr lang="de-DE" dirty="0"/>
              <a:t>CH</a:t>
            </a:r>
            <a:r>
              <a:rPr lang="de-DE" baseline="-25000" dirty="0"/>
              <a:t>3</a:t>
            </a:r>
            <a:r>
              <a:rPr lang="de-DE" dirty="0"/>
              <a:t>OH</a:t>
            </a:r>
          </a:p>
        </p:txBody>
      </p:sp>
    </p:spTree>
    <p:extLst>
      <p:ext uri="{BB962C8B-B14F-4D97-AF65-F5344CB8AC3E}">
        <p14:creationId xmlns:p14="http://schemas.microsoft.com/office/powerpoint/2010/main" val="36213561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EF76B7-393D-4C81-91B5-E86963879C9D}"/>
              </a:ext>
            </a:extLst>
          </p:cNvPr>
          <p:cNvSpPr>
            <a:spLocks noGrp="1"/>
          </p:cNvSpPr>
          <p:nvPr>
            <p:ph type="title"/>
          </p:nvPr>
        </p:nvSpPr>
        <p:spPr/>
        <p:txBody>
          <a:bodyPr/>
          <a:lstStyle/>
          <a:p>
            <a:r>
              <a:rPr lang="de-DE" dirty="0"/>
              <a:t>Eigenschaften von L/(M)</a:t>
            </a:r>
            <a:r>
              <a:rPr lang="de-DE" dirty="0" err="1"/>
              <a:t>aser</a:t>
            </a:r>
            <a:r>
              <a:rPr lang="de-DE" dirty="0"/>
              <a:t>-Strahlung</a:t>
            </a:r>
          </a:p>
        </p:txBody>
      </p:sp>
      <p:sp>
        <p:nvSpPr>
          <p:cNvPr id="3" name="Inhaltsplatzhalter 2">
            <a:extLst>
              <a:ext uri="{FF2B5EF4-FFF2-40B4-BE49-F238E27FC236}">
                <a16:creationId xmlns:a16="http://schemas.microsoft.com/office/drawing/2014/main" id="{51B9F563-B41D-47C4-8854-74305FB85A66}"/>
              </a:ext>
            </a:extLst>
          </p:cNvPr>
          <p:cNvSpPr>
            <a:spLocks noGrp="1"/>
          </p:cNvSpPr>
          <p:nvPr>
            <p:ph idx="1"/>
          </p:nvPr>
        </p:nvSpPr>
        <p:spPr/>
        <p:txBody>
          <a:bodyPr/>
          <a:lstStyle/>
          <a:p>
            <a:r>
              <a:rPr lang="de-DE" dirty="0"/>
              <a:t>Hohe Intensität</a:t>
            </a:r>
          </a:p>
        </p:txBody>
      </p:sp>
      <p:pic>
        <p:nvPicPr>
          <p:cNvPr id="7" name="Grafik 6">
            <a:extLst>
              <a:ext uri="{FF2B5EF4-FFF2-40B4-BE49-F238E27FC236}">
                <a16:creationId xmlns:a16="http://schemas.microsoft.com/office/drawing/2014/main" id="{9085D409-9C76-4367-9BFD-92851CA4AA2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0517" y="2439919"/>
            <a:ext cx="7408299" cy="4178880"/>
          </a:xfrm>
          <a:prstGeom prst="rect">
            <a:avLst/>
          </a:prstGeom>
        </p:spPr>
      </p:pic>
      <p:pic>
        <p:nvPicPr>
          <p:cNvPr id="13" name="Grafik 12">
            <a:extLst>
              <a:ext uri="{FF2B5EF4-FFF2-40B4-BE49-F238E27FC236}">
                <a16:creationId xmlns:a16="http://schemas.microsoft.com/office/drawing/2014/main" id="{89E71520-A934-4580-91C8-4AB0993E9C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012" y="2439918"/>
            <a:ext cx="4301366" cy="2867577"/>
          </a:xfrm>
          <a:prstGeom prst="rect">
            <a:avLst/>
          </a:prstGeom>
        </p:spPr>
      </p:pic>
    </p:spTree>
    <p:extLst>
      <p:ext uri="{BB962C8B-B14F-4D97-AF65-F5344CB8AC3E}">
        <p14:creationId xmlns:p14="http://schemas.microsoft.com/office/powerpoint/2010/main" val="1842888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E17A9340-523A-4CF0-B5AD-D46291DA4CD0}"/>
              </a:ext>
            </a:extLst>
          </p:cNvPr>
          <p:cNvPicPr>
            <a:picLocks noChangeAspect="1"/>
          </p:cNvPicPr>
          <p:nvPr/>
        </p:nvPicPr>
        <p:blipFill>
          <a:blip r:embed="rId2"/>
          <a:stretch>
            <a:fillRect/>
          </a:stretch>
        </p:blipFill>
        <p:spPr>
          <a:xfrm>
            <a:off x="0" y="0"/>
            <a:ext cx="6156291" cy="6858000"/>
          </a:xfrm>
          <a:prstGeom prst="rect">
            <a:avLst/>
          </a:prstGeom>
          <a:ln w="28575">
            <a:solidFill>
              <a:schemeClr val="tx1"/>
            </a:solidFill>
          </a:ln>
        </p:spPr>
      </p:pic>
      <p:pic>
        <p:nvPicPr>
          <p:cNvPr id="3" name="Grafik 2">
            <a:extLst>
              <a:ext uri="{FF2B5EF4-FFF2-40B4-BE49-F238E27FC236}">
                <a16:creationId xmlns:a16="http://schemas.microsoft.com/office/drawing/2014/main" id="{E2DD37D1-607A-45C3-BA8B-BFDA572B7AF0}"/>
              </a:ext>
            </a:extLst>
          </p:cNvPr>
          <p:cNvPicPr>
            <a:picLocks noChangeAspect="1"/>
          </p:cNvPicPr>
          <p:nvPr/>
        </p:nvPicPr>
        <p:blipFill rotWithShape="1">
          <a:blip r:embed="rId3"/>
          <a:srcRect b="1741"/>
          <a:stretch/>
        </p:blipFill>
        <p:spPr>
          <a:xfrm>
            <a:off x="6187440" y="0"/>
            <a:ext cx="5972334" cy="3992378"/>
          </a:xfrm>
          <a:prstGeom prst="rect">
            <a:avLst/>
          </a:prstGeom>
          <a:ln w="28575">
            <a:solidFill>
              <a:schemeClr val="tx1"/>
            </a:solidFill>
          </a:ln>
        </p:spPr>
      </p:pic>
      <p:pic>
        <p:nvPicPr>
          <p:cNvPr id="4" name="Grafik 3">
            <a:extLst>
              <a:ext uri="{FF2B5EF4-FFF2-40B4-BE49-F238E27FC236}">
                <a16:creationId xmlns:a16="http://schemas.microsoft.com/office/drawing/2014/main" id="{65B69DED-C00F-4631-BED4-947792274F24}"/>
              </a:ext>
            </a:extLst>
          </p:cNvPr>
          <p:cNvPicPr>
            <a:picLocks noChangeAspect="1"/>
          </p:cNvPicPr>
          <p:nvPr/>
        </p:nvPicPr>
        <p:blipFill>
          <a:blip r:embed="rId4"/>
          <a:stretch>
            <a:fillRect/>
          </a:stretch>
        </p:blipFill>
        <p:spPr>
          <a:xfrm>
            <a:off x="6192455" y="4027990"/>
            <a:ext cx="5963667" cy="2830009"/>
          </a:xfrm>
          <a:prstGeom prst="rect">
            <a:avLst/>
          </a:prstGeom>
          <a:ln w="28575">
            <a:solidFill>
              <a:schemeClr val="tx1"/>
            </a:solidFill>
          </a:ln>
        </p:spPr>
      </p:pic>
      <p:sp>
        <p:nvSpPr>
          <p:cNvPr id="5" name="Rechteck 4">
            <a:extLst>
              <a:ext uri="{FF2B5EF4-FFF2-40B4-BE49-F238E27FC236}">
                <a16:creationId xmlns:a16="http://schemas.microsoft.com/office/drawing/2014/main" id="{7FCD982B-60CC-4B98-AEC0-B685869021EF}"/>
              </a:ext>
            </a:extLst>
          </p:cNvPr>
          <p:cNvSpPr/>
          <p:nvPr/>
        </p:nvSpPr>
        <p:spPr>
          <a:xfrm>
            <a:off x="9143999" y="2509520"/>
            <a:ext cx="1036989" cy="132080"/>
          </a:xfrm>
          <a:prstGeom prst="rect">
            <a:avLst/>
          </a:prstGeom>
          <a:noFill/>
          <a:ln w="19050">
            <a:solidFill>
              <a:srgbClr val="D7593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4426703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fik 1">
            <a:extLst>
              <a:ext uri="{FF2B5EF4-FFF2-40B4-BE49-F238E27FC236}">
                <a16:creationId xmlns:a16="http://schemas.microsoft.com/office/drawing/2014/main" id="{4D2DCC64-58F6-40A0-A66D-73227A6348A7}"/>
              </a:ext>
            </a:extLst>
          </p:cNvPr>
          <p:cNvPicPr>
            <a:picLocks noChangeAspect="1"/>
          </p:cNvPicPr>
          <p:nvPr/>
        </p:nvPicPr>
        <p:blipFill>
          <a:blip r:embed="rId2"/>
          <a:stretch>
            <a:fillRect/>
          </a:stretch>
        </p:blipFill>
        <p:spPr>
          <a:xfrm>
            <a:off x="1434240" y="261623"/>
            <a:ext cx="9792560" cy="6596377"/>
          </a:xfrm>
          <a:prstGeom prst="rect">
            <a:avLst/>
          </a:prstGeom>
        </p:spPr>
      </p:pic>
      <p:sp>
        <p:nvSpPr>
          <p:cNvPr id="3" name="Textfeld 2">
            <a:extLst>
              <a:ext uri="{FF2B5EF4-FFF2-40B4-BE49-F238E27FC236}">
                <a16:creationId xmlns:a16="http://schemas.microsoft.com/office/drawing/2014/main" id="{281E43F5-9FF8-4CAB-BBE7-6E8A868B5B35}"/>
              </a:ext>
            </a:extLst>
          </p:cNvPr>
          <p:cNvSpPr txBox="1"/>
          <p:nvPr/>
        </p:nvSpPr>
        <p:spPr>
          <a:xfrm>
            <a:off x="9519920" y="518160"/>
            <a:ext cx="1450205" cy="369332"/>
          </a:xfrm>
          <a:prstGeom prst="rect">
            <a:avLst/>
          </a:prstGeom>
          <a:noFill/>
        </p:spPr>
        <p:txBody>
          <a:bodyPr wrap="none" rtlCol="0">
            <a:spAutoFit/>
          </a:bodyPr>
          <a:lstStyle/>
          <a:p>
            <a:r>
              <a:rPr lang="de-DE" dirty="0"/>
              <a:t>CH</a:t>
            </a:r>
            <a:r>
              <a:rPr lang="de-DE" baseline="-25000" dirty="0"/>
              <a:t>3</a:t>
            </a:r>
            <a:r>
              <a:rPr lang="de-DE" dirty="0"/>
              <a:t>OH A-Typ</a:t>
            </a:r>
          </a:p>
        </p:txBody>
      </p:sp>
    </p:spTree>
    <p:extLst>
      <p:ext uri="{BB962C8B-B14F-4D97-AF65-F5344CB8AC3E}">
        <p14:creationId xmlns:p14="http://schemas.microsoft.com/office/powerpoint/2010/main" val="21773021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5AD7C0E-F0E2-4F8B-802D-CF5CE8705A8E}"/>
              </a:ext>
            </a:extLst>
          </p:cNvPr>
          <p:cNvSpPr>
            <a:spLocks noGrp="1"/>
          </p:cNvSpPr>
          <p:nvPr>
            <p:ph type="title"/>
          </p:nvPr>
        </p:nvSpPr>
        <p:spPr/>
        <p:txBody>
          <a:bodyPr/>
          <a:lstStyle/>
          <a:p>
            <a:r>
              <a:rPr lang="de-DE" dirty="0"/>
              <a:t>Das passende optische Medium</a:t>
            </a:r>
          </a:p>
        </p:txBody>
      </p:sp>
      <p:sp>
        <p:nvSpPr>
          <p:cNvPr id="3" name="Inhaltsplatzhalter 2">
            <a:extLst>
              <a:ext uri="{FF2B5EF4-FFF2-40B4-BE49-F238E27FC236}">
                <a16:creationId xmlns:a16="http://schemas.microsoft.com/office/drawing/2014/main" id="{2EAD282A-5383-4653-B8B6-024117ED95E0}"/>
              </a:ext>
            </a:extLst>
          </p:cNvPr>
          <p:cNvSpPr>
            <a:spLocks noGrp="1"/>
          </p:cNvSpPr>
          <p:nvPr>
            <p:ph idx="1"/>
          </p:nvPr>
        </p:nvSpPr>
        <p:spPr/>
        <p:txBody>
          <a:bodyPr>
            <a:normAutofit lnSpcReduction="10000"/>
          </a:bodyPr>
          <a:lstStyle/>
          <a:p>
            <a:r>
              <a:rPr lang="de-DE" dirty="0"/>
              <a:t>Das interstellaren Medium hat eine reiche chemische Zusammensetzung (209 identifizierte Spezies, Stand 2018)</a:t>
            </a:r>
          </a:p>
          <a:p>
            <a:r>
              <a:rPr lang="de-DE" dirty="0"/>
              <a:t>Maserstrahlung wurde gefunden bei:</a:t>
            </a:r>
          </a:p>
          <a:p>
            <a:pPr lvl="1"/>
            <a:r>
              <a:rPr lang="de-DE" dirty="0"/>
              <a:t>OH</a:t>
            </a:r>
          </a:p>
          <a:p>
            <a:pPr lvl="1"/>
            <a:r>
              <a:rPr lang="de-DE" dirty="0" err="1"/>
              <a:t>SiO</a:t>
            </a:r>
            <a:endParaRPr lang="de-DE" dirty="0"/>
          </a:p>
          <a:p>
            <a:pPr lvl="1"/>
            <a:r>
              <a:rPr lang="de-DE" dirty="0"/>
              <a:t>H</a:t>
            </a:r>
            <a:r>
              <a:rPr lang="de-DE" baseline="-25000" dirty="0"/>
              <a:t>2</a:t>
            </a:r>
            <a:r>
              <a:rPr lang="de-DE" dirty="0"/>
              <a:t>O</a:t>
            </a:r>
          </a:p>
          <a:p>
            <a:pPr lvl="1"/>
            <a:r>
              <a:rPr lang="de-DE" dirty="0"/>
              <a:t>CH</a:t>
            </a:r>
            <a:r>
              <a:rPr lang="de-DE" baseline="-25000" dirty="0"/>
              <a:t>3</a:t>
            </a:r>
            <a:r>
              <a:rPr lang="de-DE" dirty="0"/>
              <a:t>OH</a:t>
            </a:r>
          </a:p>
          <a:p>
            <a:pPr lvl="1"/>
            <a:r>
              <a:rPr lang="de-DE" dirty="0"/>
              <a:t>+ ca. 10 Weitere</a:t>
            </a:r>
          </a:p>
          <a:p>
            <a:r>
              <a:rPr lang="de-DE" dirty="0"/>
              <a:t>Wo und unter welchen Bedingungen können diese Moleküle in ausreichenden Mengen vorkommen?</a:t>
            </a:r>
            <a:br>
              <a:rPr lang="de-DE" dirty="0"/>
            </a:br>
            <a:r>
              <a:rPr lang="de-DE" dirty="0"/>
              <a:t>							→	ASTROCHEMIE</a:t>
            </a:r>
          </a:p>
        </p:txBody>
      </p:sp>
    </p:spTree>
    <p:extLst>
      <p:ext uri="{BB962C8B-B14F-4D97-AF65-F5344CB8AC3E}">
        <p14:creationId xmlns:p14="http://schemas.microsoft.com/office/powerpoint/2010/main" val="316004650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FCFDBBE-D903-4572-860C-B781D8881502}"/>
              </a:ext>
            </a:extLst>
          </p:cNvPr>
          <p:cNvSpPr>
            <a:spLocks noGrp="1"/>
          </p:cNvSpPr>
          <p:nvPr>
            <p:ph type="title"/>
          </p:nvPr>
        </p:nvSpPr>
        <p:spPr/>
        <p:txBody>
          <a:bodyPr/>
          <a:lstStyle/>
          <a:p>
            <a:r>
              <a:rPr lang="de-DE" dirty="0"/>
              <a:t>Der passende Pumpprozess</a:t>
            </a:r>
          </a:p>
        </p:txBody>
      </p:sp>
      <p:sp>
        <p:nvSpPr>
          <p:cNvPr id="3" name="Inhaltsplatzhalter 2">
            <a:extLst>
              <a:ext uri="{FF2B5EF4-FFF2-40B4-BE49-F238E27FC236}">
                <a16:creationId xmlns:a16="http://schemas.microsoft.com/office/drawing/2014/main" id="{E63BF963-64B7-464E-9799-D2319CAF91A0}"/>
              </a:ext>
            </a:extLst>
          </p:cNvPr>
          <p:cNvSpPr>
            <a:spLocks noGrp="1"/>
          </p:cNvSpPr>
          <p:nvPr>
            <p:ph idx="1"/>
          </p:nvPr>
        </p:nvSpPr>
        <p:spPr/>
        <p:txBody>
          <a:bodyPr/>
          <a:lstStyle/>
          <a:p>
            <a:r>
              <a:rPr lang="de-DE" dirty="0"/>
              <a:t>Stoß-Pumpen:</a:t>
            </a:r>
          </a:p>
          <a:p>
            <a:pPr lvl="1"/>
            <a:r>
              <a:rPr lang="de-DE" dirty="0"/>
              <a:t>In einem Gas hängt die Zahl der Stöße sowie deren Energie ab von:</a:t>
            </a:r>
          </a:p>
          <a:p>
            <a:pPr lvl="2"/>
            <a:r>
              <a:rPr lang="de-DE" dirty="0"/>
              <a:t>Teilchendichte</a:t>
            </a:r>
          </a:p>
          <a:p>
            <a:pPr lvl="2"/>
            <a:r>
              <a:rPr lang="de-DE" dirty="0"/>
              <a:t>Temperatur (kinetischen Energie der Teilchen)</a:t>
            </a:r>
          </a:p>
          <a:p>
            <a:pPr lvl="1"/>
            <a:r>
              <a:rPr lang="de-DE" dirty="0"/>
              <a:t>Stöße sorgen meistens für den gegenteiligen Effekt: die Aufhebung der Besetzungsinversion</a:t>
            </a:r>
          </a:p>
          <a:p>
            <a:r>
              <a:rPr lang="de-DE" dirty="0"/>
              <a:t>Strahlungs-Pumpen:</a:t>
            </a:r>
          </a:p>
          <a:p>
            <a:pPr lvl="1"/>
            <a:r>
              <a:rPr lang="de-DE" dirty="0"/>
              <a:t>Eine passende Strahlungsquelle muss sich in unmittelbarer Nähe befinden</a:t>
            </a:r>
          </a:p>
          <a:p>
            <a:pPr lvl="1"/>
            <a:r>
              <a:rPr lang="de-DE" dirty="0"/>
              <a:t>Die Pump-Strahlung muss alle Bereiche, die Maserstrahlung abgeben ungestört erreichen können</a:t>
            </a:r>
          </a:p>
          <a:p>
            <a:pPr lvl="2"/>
            <a:endParaRPr lang="de-DE" dirty="0"/>
          </a:p>
        </p:txBody>
      </p:sp>
    </p:spTree>
    <p:extLst>
      <p:ext uri="{BB962C8B-B14F-4D97-AF65-F5344CB8AC3E}">
        <p14:creationId xmlns:p14="http://schemas.microsoft.com/office/powerpoint/2010/main" val="106835033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C9FCBBE-A6FD-412D-A21D-D45D8954956F}"/>
              </a:ext>
            </a:extLst>
          </p:cNvPr>
          <p:cNvSpPr>
            <a:spLocks noGrp="1"/>
          </p:cNvSpPr>
          <p:nvPr>
            <p:ph type="title"/>
          </p:nvPr>
        </p:nvSpPr>
        <p:spPr/>
        <p:txBody>
          <a:bodyPr/>
          <a:lstStyle/>
          <a:p>
            <a:r>
              <a:rPr lang="de-DE" dirty="0"/>
              <a:t>Die passende Geometrie</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65817B78-8CCF-477F-AB3E-F4A1656F3409}"/>
                  </a:ext>
                </a:extLst>
              </p:cNvPr>
              <p:cNvSpPr>
                <a:spLocks noGrp="1"/>
              </p:cNvSpPr>
              <p:nvPr>
                <p:ph idx="1"/>
              </p:nvPr>
            </p:nvSpPr>
            <p:spPr>
              <a:xfrm>
                <a:off x="838200" y="1825625"/>
                <a:ext cx="10734040" cy="4351338"/>
              </a:xfrm>
            </p:spPr>
            <p:txBody>
              <a:bodyPr/>
              <a:lstStyle/>
              <a:p>
                <a:r>
                  <a:rPr lang="de-DE" dirty="0"/>
                  <a:t>Im Labor sorgen die Spiegel dafür, dass die Strahlung eine genügend lange Strecke durch das optische Medium zurück legt.</a:t>
                </a:r>
              </a:p>
              <a:p>
                <a:r>
                  <a:rPr lang="de-DE" dirty="0"/>
                  <a:t>Ohne Spiegel braucht man sehr lange, zusammenhängende Sichtlinien durch das Medium  (Spoiler: ~ 10</a:t>
                </a:r>
                <a:r>
                  <a:rPr lang="de-DE" baseline="30000" dirty="0"/>
                  <a:t>10</a:t>
                </a:r>
                <a:r>
                  <a:rPr lang="de-DE" dirty="0"/>
                  <a:t>-10</a:t>
                </a:r>
                <a:r>
                  <a:rPr lang="de-DE" baseline="30000" dirty="0"/>
                  <a:t>15</a:t>
                </a:r>
                <a:r>
                  <a:rPr lang="de-DE" dirty="0"/>
                  <a:t> cm = 1000 R</a:t>
                </a:r>
                <a14:m>
                  <m:oMath xmlns:m="http://schemas.openxmlformats.org/officeDocument/2006/math">
                    <m:r>
                      <a:rPr lang="de-DE" b="0" i="1" baseline="-25000" smtClean="0">
                        <a:latin typeface="Cambria Math" panose="02040503050406030204" pitchFamily="18" charset="0"/>
                      </a:rPr>
                      <m:t>⊙</m:t>
                    </m:r>
                  </m:oMath>
                </a14:m>
                <a:r>
                  <a:rPr lang="de-DE" dirty="0"/>
                  <a:t> - 0.001 </a:t>
                </a:r>
                <a:r>
                  <a:rPr lang="de-DE" dirty="0" err="1"/>
                  <a:t>pc</a:t>
                </a:r>
                <a:r>
                  <a:rPr lang="de-DE" dirty="0"/>
                  <a:t>) </a:t>
                </a:r>
              </a:p>
              <a:p>
                <a:endParaRPr lang="de-DE" b="1" dirty="0"/>
              </a:p>
              <a:p>
                <a:r>
                  <a:rPr lang="de-DE" b="1" dirty="0"/>
                  <a:t>Die Moleküle in diesem zusammenhängenden Stück müssen sich alle mit der gleichen Geschwindigkeit in die gleiche Richtung bewegen! </a:t>
                </a:r>
              </a:p>
            </p:txBody>
          </p:sp>
        </mc:Choice>
        <mc:Fallback xmlns="">
          <p:sp>
            <p:nvSpPr>
              <p:cNvPr id="3" name="Inhaltsplatzhalter 2">
                <a:extLst>
                  <a:ext uri="{FF2B5EF4-FFF2-40B4-BE49-F238E27FC236}">
                    <a16:creationId xmlns:a16="http://schemas.microsoft.com/office/drawing/2014/main" id="{65817B78-8CCF-477F-AB3E-F4A1656F3409}"/>
                  </a:ext>
                </a:extLst>
              </p:cNvPr>
              <p:cNvSpPr>
                <a:spLocks noGrp="1" noRot="1" noChangeAspect="1" noMove="1" noResize="1" noEditPoints="1" noAdjustHandles="1" noChangeArrowheads="1" noChangeShapeType="1" noTextEdit="1"/>
              </p:cNvSpPr>
              <p:nvPr>
                <p:ph idx="1"/>
              </p:nvPr>
            </p:nvSpPr>
            <p:spPr>
              <a:xfrm>
                <a:off x="838200" y="1825625"/>
                <a:ext cx="10734040" cy="4351338"/>
              </a:xfrm>
              <a:blipFill>
                <a:blip r:embed="rId3"/>
                <a:stretch>
                  <a:fillRect l="-1023" t="-2241" r="-114"/>
                </a:stretch>
              </a:blipFill>
            </p:spPr>
            <p:txBody>
              <a:bodyPr/>
              <a:lstStyle/>
              <a:p>
                <a:r>
                  <a:rPr lang="de-DE">
                    <a:noFill/>
                  </a:rPr>
                  <a:t> </a:t>
                </a:r>
              </a:p>
            </p:txBody>
          </p:sp>
        </mc:Fallback>
      </mc:AlternateContent>
    </p:spTree>
    <p:extLst>
      <p:ext uri="{BB962C8B-B14F-4D97-AF65-F5344CB8AC3E}">
        <p14:creationId xmlns:p14="http://schemas.microsoft.com/office/powerpoint/2010/main" val="28104886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Pfeil: nach rechts 17">
            <a:extLst>
              <a:ext uri="{FF2B5EF4-FFF2-40B4-BE49-F238E27FC236}">
                <a16:creationId xmlns:a16="http://schemas.microsoft.com/office/drawing/2014/main" id="{3A177911-A686-4644-B416-CCE6C1C629B1}"/>
              </a:ext>
            </a:extLst>
          </p:cNvPr>
          <p:cNvSpPr/>
          <p:nvPr/>
        </p:nvSpPr>
        <p:spPr>
          <a:xfrm rot="19494032">
            <a:off x="9700286" y="2978197"/>
            <a:ext cx="439654" cy="219863"/>
          </a:xfrm>
          <a:prstGeom prst="rightArrow">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9B25EA9D-8051-4855-B67D-6ECD8C3450BF}"/>
              </a:ext>
            </a:extLst>
          </p:cNvPr>
          <p:cNvSpPr>
            <a:spLocks noGrp="1"/>
          </p:cNvSpPr>
          <p:nvPr>
            <p:ph type="title"/>
          </p:nvPr>
        </p:nvSpPr>
        <p:spPr/>
        <p:txBody>
          <a:bodyPr/>
          <a:lstStyle/>
          <a:p>
            <a:r>
              <a:rPr lang="de-DE" dirty="0"/>
              <a:t>Die passende Geometrie: expandierende Sternhüllen</a:t>
            </a:r>
          </a:p>
        </p:txBody>
      </p:sp>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D9758DBC-4390-4CA7-9732-1F8B93B0047D}"/>
                  </a:ext>
                </a:extLst>
              </p:cNvPr>
              <p:cNvSpPr>
                <a:spLocks noGrp="1"/>
              </p:cNvSpPr>
              <p:nvPr>
                <p:ph sz="half" idx="1"/>
              </p:nvPr>
            </p:nvSpPr>
            <p:spPr/>
            <p:txBody>
              <a:bodyPr>
                <a:normAutofit fontScale="92500" lnSpcReduction="10000"/>
              </a:bodyPr>
              <a:lstStyle/>
              <a:p>
                <a:r>
                  <a:rPr lang="de-DE" dirty="0"/>
                  <a:t>Späte Riesensterne haben intensive stellare Winde und pulsieren</a:t>
                </a:r>
              </a:p>
              <a:p>
                <a:r>
                  <a:rPr lang="de-DE" dirty="0"/>
                  <a:t>Expandierende Gas- und Staubhülle um den Stern</a:t>
                </a:r>
              </a:p>
              <a:p>
                <a:r>
                  <a:rPr lang="de-DE" dirty="0"/>
                  <a:t>Beispiel:</a:t>
                </a:r>
              </a:p>
              <a:p>
                <a:pPr lvl="1"/>
                <a:r>
                  <a:rPr lang="de-DE" dirty="0"/>
                  <a:t>AGB Sterne, Radien: 0.5-3 Astronomische Einheiten (AE), Masse: 0.5-10 M</a:t>
                </a:r>
                <a14:m>
                  <m:oMath xmlns:m="http://schemas.openxmlformats.org/officeDocument/2006/math">
                    <m:r>
                      <a:rPr lang="de-DE" i="1" baseline="-25000">
                        <a:latin typeface="Cambria Math" panose="02040503050406030204" pitchFamily="18" charset="0"/>
                      </a:rPr>
                      <m:t>⊙</m:t>
                    </m:r>
                  </m:oMath>
                </a14:m>
                <a:endParaRPr lang="de-DE" dirty="0"/>
              </a:p>
              <a:p>
                <a:pPr lvl="1"/>
                <a:r>
                  <a:rPr lang="de-DE" dirty="0"/>
                  <a:t>Rote Superriesen, Radien: 5-50 AE, Masse: &gt; 8 M</a:t>
                </a:r>
                <a14:m>
                  <m:oMath xmlns:m="http://schemas.openxmlformats.org/officeDocument/2006/math">
                    <m:r>
                      <a:rPr lang="de-DE" b="0" i="1" baseline="-25000" smtClean="0">
                        <a:latin typeface="Cambria Math" panose="02040503050406030204" pitchFamily="18" charset="0"/>
                      </a:rPr>
                      <m:t>⊙</m:t>
                    </m:r>
                  </m:oMath>
                </a14:m>
                <a:endParaRPr lang="de-DE" baseline="-25000" dirty="0"/>
              </a:p>
              <a:p>
                <a:r>
                  <a:rPr lang="de-DE" dirty="0"/>
                  <a:t>Beide haben geringe Oberflächentemperaturen ~3000 K</a:t>
                </a:r>
              </a:p>
              <a:p>
                <a:endParaRPr lang="de-DE" baseline="-25000" dirty="0"/>
              </a:p>
            </p:txBody>
          </p:sp>
        </mc:Choice>
        <mc:Fallback xmlns="">
          <p:sp>
            <p:nvSpPr>
              <p:cNvPr id="3" name="Inhaltsplatzhalter 2">
                <a:extLst>
                  <a:ext uri="{FF2B5EF4-FFF2-40B4-BE49-F238E27FC236}">
                    <a16:creationId xmlns:a16="http://schemas.microsoft.com/office/drawing/2014/main" id="{D9758DBC-4390-4CA7-9732-1F8B93B0047D}"/>
                  </a:ext>
                </a:extLst>
              </p:cNvPr>
              <p:cNvSpPr>
                <a:spLocks noGrp="1" noRot="1" noChangeAspect="1" noMove="1" noResize="1" noEditPoints="1" noAdjustHandles="1" noChangeArrowheads="1" noChangeShapeType="1" noTextEdit="1"/>
              </p:cNvSpPr>
              <p:nvPr>
                <p:ph sz="half" idx="1"/>
              </p:nvPr>
            </p:nvSpPr>
            <p:spPr>
              <a:blipFill>
                <a:blip r:embed="rId2"/>
                <a:stretch>
                  <a:fillRect l="-1882" t="-2801" r="-3176"/>
                </a:stretch>
              </a:blipFill>
            </p:spPr>
            <p:txBody>
              <a:bodyPr/>
              <a:lstStyle/>
              <a:p>
                <a:r>
                  <a:rPr lang="de-DE">
                    <a:noFill/>
                  </a:rPr>
                  <a:t> </a:t>
                </a:r>
              </a:p>
            </p:txBody>
          </p:sp>
        </mc:Fallback>
      </mc:AlternateContent>
      <p:sp>
        <p:nvSpPr>
          <p:cNvPr id="5" name="Inhaltsplatzhalter 4">
            <a:extLst>
              <a:ext uri="{FF2B5EF4-FFF2-40B4-BE49-F238E27FC236}">
                <a16:creationId xmlns:a16="http://schemas.microsoft.com/office/drawing/2014/main" id="{24D7B34B-CBDB-4B24-9495-F067520C37DE}"/>
              </a:ext>
            </a:extLst>
          </p:cNvPr>
          <p:cNvSpPr>
            <a:spLocks noGrp="1"/>
          </p:cNvSpPr>
          <p:nvPr>
            <p:ph sz="half" idx="2"/>
          </p:nvPr>
        </p:nvSpPr>
        <p:spPr>
          <a:ln>
            <a:noFill/>
          </a:ln>
        </p:spPr>
        <p:txBody>
          <a:bodyPr>
            <a:normAutofit fontScale="92500" lnSpcReduction="10000"/>
          </a:bodyPr>
          <a:lstStyle/>
          <a:p>
            <a:endParaRPr lang="de-DE" dirty="0"/>
          </a:p>
        </p:txBody>
      </p:sp>
      <p:sp>
        <p:nvSpPr>
          <p:cNvPr id="11" name="Ellipse 10">
            <a:extLst>
              <a:ext uri="{FF2B5EF4-FFF2-40B4-BE49-F238E27FC236}">
                <a16:creationId xmlns:a16="http://schemas.microsoft.com/office/drawing/2014/main" id="{541DA991-31DA-4444-B8EC-A9E6B83B64FA}"/>
              </a:ext>
            </a:extLst>
          </p:cNvPr>
          <p:cNvSpPr/>
          <p:nvPr/>
        </p:nvSpPr>
        <p:spPr>
          <a:xfrm>
            <a:off x="7915275" y="3429000"/>
            <a:ext cx="1285875" cy="128587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err="1"/>
              <a:t>Photo</a:t>
            </a:r>
            <a:r>
              <a:rPr lang="de-DE" dirty="0"/>
              <a:t>-sphäre</a:t>
            </a:r>
          </a:p>
        </p:txBody>
      </p:sp>
      <p:grpSp>
        <p:nvGrpSpPr>
          <p:cNvPr id="17" name="Gruppieren 16">
            <a:extLst>
              <a:ext uri="{FF2B5EF4-FFF2-40B4-BE49-F238E27FC236}">
                <a16:creationId xmlns:a16="http://schemas.microsoft.com/office/drawing/2014/main" id="{A1B12FD8-6E43-495C-BA63-7A0760CFE7EC}"/>
              </a:ext>
            </a:extLst>
          </p:cNvPr>
          <p:cNvGrpSpPr/>
          <p:nvPr/>
        </p:nvGrpSpPr>
        <p:grpSpPr>
          <a:xfrm>
            <a:off x="7086599" y="2600324"/>
            <a:ext cx="2943226" cy="2943226"/>
            <a:chOff x="5886449" y="2705099"/>
            <a:chExt cx="2943226" cy="2943226"/>
          </a:xfrm>
        </p:grpSpPr>
        <p:sp>
          <p:nvSpPr>
            <p:cNvPr id="13" name="Bogen 12">
              <a:extLst>
                <a:ext uri="{FF2B5EF4-FFF2-40B4-BE49-F238E27FC236}">
                  <a16:creationId xmlns:a16="http://schemas.microsoft.com/office/drawing/2014/main" id="{382717DB-050E-465D-AD20-021D33055C76}"/>
                </a:ext>
              </a:extLst>
            </p:cNvPr>
            <p:cNvSpPr/>
            <p:nvPr/>
          </p:nvSpPr>
          <p:spPr>
            <a:xfrm>
              <a:off x="6138862" y="2957512"/>
              <a:ext cx="2438400" cy="2438400"/>
            </a:xfrm>
            <a:prstGeom prst="arc">
              <a:avLst>
                <a:gd name="adj1" fmla="val 10864873"/>
                <a:gd name="adj2" fmla="val 10828943"/>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4" name="Bogen 13">
              <a:extLst>
                <a:ext uri="{FF2B5EF4-FFF2-40B4-BE49-F238E27FC236}">
                  <a16:creationId xmlns:a16="http://schemas.microsoft.com/office/drawing/2014/main" id="{FE7EB37F-7ACA-4081-B4ED-646A6B6177B6}"/>
                </a:ext>
              </a:extLst>
            </p:cNvPr>
            <p:cNvSpPr/>
            <p:nvPr/>
          </p:nvSpPr>
          <p:spPr>
            <a:xfrm>
              <a:off x="5886449" y="2705099"/>
              <a:ext cx="2943226" cy="2943226"/>
            </a:xfrm>
            <a:prstGeom prst="arc">
              <a:avLst>
                <a:gd name="adj1" fmla="val 10859706"/>
                <a:gd name="adj2" fmla="val 10848092"/>
              </a:avLst>
            </a:prstGeom>
            <a:ln w="38100">
              <a:solidFill>
                <a:schemeClr val="accent4">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de-DE"/>
            </a:p>
          </p:txBody>
        </p:sp>
        <p:sp>
          <p:nvSpPr>
            <p:cNvPr id="16" name="Trapezoid 15">
              <a:extLst>
                <a:ext uri="{FF2B5EF4-FFF2-40B4-BE49-F238E27FC236}">
                  <a16:creationId xmlns:a16="http://schemas.microsoft.com/office/drawing/2014/main" id="{53221943-8E5C-4BF3-A89C-6F16A1C650DF}"/>
                </a:ext>
              </a:extLst>
            </p:cNvPr>
            <p:cNvSpPr/>
            <p:nvPr/>
          </p:nvSpPr>
          <p:spPr>
            <a:xfrm rot="14123673">
              <a:off x="8238167" y="3271512"/>
              <a:ext cx="417646" cy="245980"/>
            </a:xfrm>
            <a:prstGeom prst="trapezoid">
              <a:avLst/>
            </a:prstGeom>
            <a:solidFill>
              <a:schemeClr val="accent4">
                <a:lumMod val="5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Tree>
    <p:extLst>
      <p:ext uri="{BB962C8B-B14F-4D97-AF65-F5344CB8AC3E}">
        <p14:creationId xmlns:p14="http://schemas.microsoft.com/office/powerpoint/2010/main" val="2924025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repeatCount="indefinite" fill="hold" nodeType="clickEffect">
                                  <p:stCondLst>
                                    <p:cond delay="0"/>
                                  </p:stCondLst>
                                  <p:endCondLst>
                                    <p:cond evt="onNext" delay="0">
                                      <p:tgtEl>
                                        <p:sldTgt/>
                                      </p:tgtEl>
                                    </p:cond>
                                  </p:endCondLst>
                                  <p:childTnLst>
                                    <p:animScale>
                                      <p:cBhvr>
                                        <p:cTn id="6" dur="3000" fill="hold"/>
                                        <p:tgtEl>
                                          <p:spTgt spid="17"/>
                                        </p:tgtEl>
                                      </p:cBhvr>
                                      <p:by x="150000" y="150000"/>
                                    </p:animScale>
                                  </p:childTnLst>
                                </p:cTn>
                              </p:par>
                              <p:par>
                                <p:cTn id="7" presetID="6" presetClass="emph" presetSubtype="0" repeatCount="indefinite" fill="hold" grpId="0" nodeType="withEffect">
                                  <p:stCondLst>
                                    <p:cond delay="0"/>
                                  </p:stCondLst>
                                  <p:endCondLst>
                                    <p:cond evt="onNext" delay="0">
                                      <p:tgtEl>
                                        <p:sldTgt/>
                                      </p:tgtEl>
                                    </p:cond>
                                  </p:endCondLst>
                                  <p:childTnLst>
                                    <p:animScale>
                                      <p:cBhvr>
                                        <p:cTn id="8" dur="3000" fill="hold"/>
                                        <p:tgtEl>
                                          <p:spTgt spid="11"/>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7890D9-501A-41ED-9690-1F27F35477E0}"/>
              </a:ext>
            </a:extLst>
          </p:cNvPr>
          <p:cNvSpPr>
            <a:spLocks noGrp="1"/>
          </p:cNvSpPr>
          <p:nvPr>
            <p:ph type="title"/>
          </p:nvPr>
        </p:nvSpPr>
        <p:spPr/>
        <p:txBody>
          <a:bodyPr/>
          <a:lstStyle/>
          <a:p>
            <a:r>
              <a:rPr lang="de-DE" dirty="0"/>
              <a:t>Die passende Geometrie: expandierende Sternhüllen</a:t>
            </a:r>
          </a:p>
        </p:txBody>
      </p:sp>
      <p:sp>
        <p:nvSpPr>
          <p:cNvPr id="11" name="Sehne 10">
            <a:extLst>
              <a:ext uri="{FF2B5EF4-FFF2-40B4-BE49-F238E27FC236}">
                <a16:creationId xmlns:a16="http://schemas.microsoft.com/office/drawing/2014/main" id="{500DB2C2-973C-4B26-A470-DEFC5F7E86B8}"/>
              </a:ext>
            </a:extLst>
          </p:cNvPr>
          <p:cNvSpPr/>
          <p:nvPr/>
        </p:nvSpPr>
        <p:spPr>
          <a:xfrm rot="10800000">
            <a:off x="6172200" y="3144043"/>
            <a:ext cx="1714500" cy="1714500"/>
          </a:xfrm>
          <a:prstGeom prst="chord">
            <a:avLst>
              <a:gd name="adj1" fmla="val 5238964"/>
              <a:gd name="adj2" fmla="val 16237022"/>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Halbbogen 12">
            <a:extLst>
              <a:ext uri="{FF2B5EF4-FFF2-40B4-BE49-F238E27FC236}">
                <a16:creationId xmlns:a16="http://schemas.microsoft.com/office/drawing/2014/main" id="{C3F01B10-CD98-439B-9233-9D36AD642466}"/>
              </a:ext>
            </a:extLst>
          </p:cNvPr>
          <p:cNvSpPr/>
          <p:nvPr/>
        </p:nvSpPr>
        <p:spPr>
          <a:xfrm rot="5400000">
            <a:off x="3914773" y="997744"/>
            <a:ext cx="6229352" cy="6229352"/>
          </a:xfrm>
          <a:prstGeom prst="blockArc">
            <a:avLst>
              <a:gd name="adj1" fmla="val 14040028"/>
              <a:gd name="adj2" fmla="val 18816299"/>
              <a:gd name="adj3" fmla="val 2400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4" name="Halbbogen 13">
            <a:extLst>
              <a:ext uri="{FF2B5EF4-FFF2-40B4-BE49-F238E27FC236}">
                <a16:creationId xmlns:a16="http://schemas.microsoft.com/office/drawing/2014/main" id="{8746E1B2-A606-47CE-8304-459A0DC67EB0}"/>
              </a:ext>
            </a:extLst>
          </p:cNvPr>
          <p:cNvSpPr/>
          <p:nvPr/>
        </p:nvSpPr>
        <p:spPr>
          <a:xfrm rot="5400000">
            <a:off x="2847973" y="-61120"/>
            <a:ext cx="8362952" cy="8362952"/>
          </a:xfrm>
          <a:prstGeom prst="blockArc">
            <a:avLst>
              <a:gd name="adj1" fmla="val 14588802"/>
              <a:gd name="adj2" fmla="val 17917639"/>
              <a:gd name="adj3" fmla="val 1270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14">
            <a:extLst>
              <a:ext uri="{FF2B5EF4-FFF2-40B4-BE49-F238E27FC236}">
                <a16:creationId xmlns:a16="http://schemas.microsoft.com/office/drawing/2014/main" id="{5519CAF9-4A39-4AC9-AC54-49B7AB4D28D7}"/>
              </a:ext>
            </a:extLst>
          </p:cNvPr>
          <p:cNvSpPr/>
          <p:nvPr/>
        </p:nvSpPr>
        <p:spPr>
          <a:xfrm>
            <a:off x="7029449" y="1525575"/>
            <a:ext cx="704850" cy="19844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1 R</a:t>
            </a:r>
            <a:r>
              <a:rPr lang="de-DE" baseline="-25000" dirty="0">
                <a:solidFill>
                  <a:schemeClr val="tx1"/>
                </a:solidFill>
              </a:rPr>
              <a:t>*</a:t>
            </a:r>
            <a:r>
              <a:rPr lang="de-DE" baseline="30000" dirty="0">
                <a:solidFill>
                  <a:schemeClr val="tx1"/>
                </a:solidFill>
              </a:rPr>
              <a:t> </a:t>
            </a:r>
          </a:p>
          <a:p>
            <a:pPr algn="ctr"/>
            <a:endParaRPr lang="de-DE" baseline="30000" dirty="0">
              <a:solidFill>
                <a:schemeClr val="tx1"/>
              </a:solidFill>
            </a:endParaRPr>
          </a:p>
          <a:p>
            <a:pPr algn="ctr"/>
            <a:endParaRPr lang="de-DE" baseline="-25000" dirty="0">
              <a:solidFill>
                <a:schemeClr val="tx1"/>
              </a:solidFill>
            </a:endParaRPr>
          </a:p>
        </p:txBody>
      </p:sp>
      <p:sp>
        <p:nvSpPr>
          <p:cNvPr id="16" name="Pfeil: nach rechts 15">
            <a:extLst>
              <a:ext uri="{FF2B5EF4-FFF2-40B4-BE49-F238E27FC236}">
                <a16:creationId xmlns:a16="http://schemas.microsoft.com/office/drawing/2014/main" id="{F7D23FB6-99B2-4769-9197-D3590C5A6061}"/>
              </a:ext>
            </a:extLst>
          </p:cNvPr>
          <p:cNvSpPr/>
          <p:nvPr/>
        </p:nvSpPr>
        <p:spPr>
          <a:xfrm>
            <a:off x="7734299" y="1525575"/>
            <a:ext cx="1224766" cy="2000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5 R</a:t>
            </a:r>
            <a:r>
              <a:rPr lang="de-DE" baseline="-25000" dirty="0">
                <a:solidFill>
                  <a:schemeClr val="tx1"/>
                </a:solidFill>
              </a:rPr>
              <a:t>*</a:t>
            </a:r>
            <a:r>
              <a:rPr lang="de-DE" baseline="30000" dirty="0">
                <a:solidFill>
                  <a:schemeClr val="tx1"/>
                </a:solidFill>
              </a:rPr>
              <a:t> </a:t>
            </a:r>
          </a:p>
          <a:p>
            <a:pPr algn="ctr"/>
            <a:endParaRPr lang="de-DE" baseline="30000" dirty="0">
              <a:solidFill>
                <a:schemeClr val="tx1"/>
              </a:solidFill>
            </a:endParaRPr>
          </a:p>
          <a:p>
            <a:pPr algn="ctr"/>
            <a:endParaRPr lang="de-DE" baseline="30000" dirty="0">
              <a:solidFill>
                <a:schemeClr val="tx1"/>
              </a:solidFill>
            </a:endParaRPr>
          </a:p>
        </p:txBody>
      </p:sp>
      <p:sp>
        <p:nvSpPr>
          <p:cNvPr id="17" name="Pfeil: nach rechts 16">
            <a:extLst>
              <a:ext uri="{FF2B5EF4-FFF2-40B4-BE49-F238E27FC236}">
                <a16:creationId xmlns:a16="http://schemas.microsoft.com/office/drawing/2014/main" id="{AA233282-7D4D-49EE-87D7-8EA5B55767C5}"/>
              </a:ext>
            </a:extLst>
          </p:cNvPr>
          <p:cNvSpPr/>
          <p:nvPr/>
        </p:nvSpPr>
        <p:spPr>
          <a:xfrm>
            <a:off x="8959064" y="1524786"/>
            <a:ext cx="1509703" cy="2000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100 R</a:t>
            </a:r>
            <a:r>
              <a:rPr lang="de-DE" baseline="-25000" dirty="0">
                <a:solidFill>
                  <a:schemeClr val="tx1"/>
                </a:solidFill>
              </a:rPr>
              <a:t>*</a:t>
            </a:r>
            <a:r>
              <a:rPr lang="de-DE" baseline="30000" dirty="0">
                <a:solidFill>
                  <a:schemeClr val="tx1"/>
                </a:solidFill>
              </a:rPr>
              <a:t> </a:t>
            </a:r>
          </a:p>
          <a:p>
            <a:pPr algn="ctr"/>
            <a:endParaRPr lang="de-DE" baseline="30000" dirty="0">
              <a:solidFill>
                <a:schemeClr val="tx1"/>
              </a:solidFill>
            </a:endParaRPr>
          </a:p>
          <a:p>
            <a:pPr algn="ctr"/>
            <a:endParaRPr lang="de-DE" baseline="30000" dirty="0">
              <a:solidFill>
                <a:schemeClr val="tx1"/>
              </a:solidFill>
            </a:endParaRPr>
          </a:p>
        </p:txBody>
      </p:sp>
      <p:sp>
        <p:nvSpPr>
          <p:cNvPr id="21" name="Textfeld 20">
            <a:extLst>
              <a:ext uri="{FF2B5EF4-FFF2-40B4-BE49-F238E27FC236}">
                <a16:creationId xmlns:a16="http://schemas.microsoft.com/office/drawing/2014/main" id="{3197E04A-26CC-4B93-8EB4-5320B47961B3}"/>
              </a:ext>
            </a:extLst>
          </p:cNvPr>
          <p:cNvSpPr txBox="1"/>
          <p:nvPr/>
        </p:nvSpPr>
        <p:spPr>
          <a:xfrm>
            <a:off x="5708756" y="1446704"/>
            <a:ext cx="953979" cy="369332"/>
          </a:xfrm>
          <a:prstGeom prst="rect">
            <a:avLst/>
          </a:prstGeom>
          <a:noFill/>
        </p:spPr>
        <p:txBody>
          <a:bodyPr wrap="none" rtlCol="0">
            <a:spAutoFit/>
          </a:bodyPr>
          <a:lstStyle/>
          <a:p>
            <a:r>
              <a:rPr lang="de-DE" dirty="0"/>
              <a:t>Abstand</a:t>
            </a:r>
          </a:p>
        </p:txBody>
      </p:sp>
      <p:sp>
        <p:nvSpPr>
          <p:cNvPr id="22" name="Textfeld 21">
            <a:extLst>
              <a:ext uri="{FF2B5EF4-FFF2-40B4-BE49-F238E27FC236}">
                <a16:creationId xmlns:a16="http://schemas.microsoft.com/office/drawing/2014/main" id="{117AB377-53E8-48F2-9FC2-39EE0F8978F6}"/>
              </a:ext>
            </a:extLst>
          </p:cNvPr>
          <p:cNvSpPr txBox="1"/>
          <p:nvPr/>
        </p:nvSpPr>
        <p:spPr>
          <a:xfrm>
            <a:off x="7248019" y="1722421"/>
            <a:ext cx="941283" cy="369332"/>
          </a:xfrm>
          <a:prstGeom prst="rect">
            <a:avLst/>
          </a:prstGeom>
          <a:noFill/>
        </p:spPr>
        <p:txBody>
          <a:bodyPr wrap="none" rtlCol="0">
            <a:spAutoFit/>
          </a:bodyPr>
          <a:lstStyle/>
          <a:p>
            <a:r>
              <a:rPr lang="de-DE" dirty="0"/>
              <a:t>~2000 K</a:t>
            </a:r>
          </a:p>
        </p:txBody>
      </p:sp>
      <p:sp>
        <p:nvSpPr>
          <p:cNvPr id="23" name="Textfeld 22">
            <a:extLst>
              <a:ext uri="{FF2B5EF4-FFF2-40B4-BE49-F238E27FC236}">
                <a16:creationId xmlns:a16="http://schemas.microsoft.com/office/drawing/2014/main" id="{7C96FCB9-F2FA-46F2-AB80-C11504EFCD15}"/>
              </a:ext>
            </a:extLst>
          </p:cNvPr>
          <p:cNvSpPr txBox="1"/>
          <p:nvPr/>
        </p:nvSpPr>
        <p:spPr>
          <a:xfrm>
            <a:off x="8238674" y="1722421"/>
            <a:ext cx="941283" cy="369332"/>
          </a:xfrm>
          <a:prstGeom prst="rect">
            <a:avLst/>
          </a:prstGeom>
          <a:noFill/>
        </p:spPr>
        <p:txBody>
          <a:bodyPr wrap="none" rtlCol="0">
            <a:spAutoFit/>
          </a:bodyPr>
          <a:lstStyle/>
          <a:p>
            <a:r>
              <a:rPr lang="de-DE" dirty="0"/>
              <a:t>~1000 K</a:t>
            </a:r>
          </a:p>
        </p:txBody>
      </p:sp>
      <p:sp>
        <p:nvSpPr>
          <p:cNvPr id="24" name="Textfeld 23">
            <a:extLst>
              <a:ext uri="{FF2B5EF4-FFF2-40B4-BE49-F238E27FC236}">
                <a16:creationId xmlns:a16="http://schemas.microsoft.com/office/drawing/2014/main" id="{88B2926C-06D1-40C4-83C1-36CD8977035C}"/>
              </a:ext>
            </a:extLst>
          </p:cNvPr>
          <p:cNvSpPr txBox="1"/>
          <p:nvPr/>
        </p:nvSpPr>
        <p:spPr>
          <a:xfrm>
            <a:off x="9556005" y="1722421"/>
            <a:ext cx="824265" cy="369332"/>
          </a:xfrm>
          <a:prstGeom prst="rect">
            <a:avLst/>
          </a:prstGeom>
          <a:noFill/>
        </p:spPr>
        <p:txBody>
          <a:bodyPr wrap="none" rtlCol="0">
            <a:spAutoFit/>
          </a:bodyPr>
          <a:lstStyle/>
          <a:p>
            <a:r>
              <a:rPr lang="de-DE" dirty="0"/>
              <a:t>~100 K</a:t>
            </a:r>
          </a:p>
        </p:txBody>
      </p:sp>
      <p:sp>
        <p:nvSpPr>
          <p:cNvPr id="25" name="Textfeld 24">
            <a:extLst>
              <a:ext uri="{FF2B5EF4-FFF2-40B4-BE49-F238E27FC236}">
                <a16:creationId xmlns:a16="http://schemas.microsoft.com/office/drawing/2014/main" id="{F254BD4F-9780-46B5-A16B-20E428F39A04}"/>
              </a:ext>
            </a:extLst>
          </p:cNvPr>
          <p:cNvSpPr txBox="1"/>
          <p:nvPr/>
        </p:nvSpPr>
        <p:spPr>
          <a:xfrm>
            <a:off x="11353800" y="1722421"/>
            <a:ext cx="707245" cy="369332"/>
          </a:xfrm>
          <a:prstGeom prst="rect">
            <a:avLst/>
          </a:prstGeom>
          <a:noFill/>
        </p:spPr>
        <p:txBody>
          <a:bodyPr wrap="none" rtlCol="0">
            <a:spAutoFit/>
          </a:bodyPr>
          <a:lstStyle/>
          <a:p>
            <a:r>
              <a:rPr lang="de-DE" dirty="0"/>
              <a:t>~10 K</a:t>
            </a:r>
          </a:p>
        </p:txBody>
      </p:sp>
      <p:sp>
        <p:nvSpPr>
          <p:cNvPr id="26" name="Textfeld 25">
            <a:extLst>
              <a:ext uri="{FF2B5EF4-FFF2-40B4-BE49-F238E27FC236}">
                <a16:creationId xmlns:a16="http://schemas.microsoft.com/office/drawing/2014/main" id="{B8C6ED47-E291-477F-B5AB-F1B9DA774A9E}"/>
              </a:ext>
            </a:extLst>
          </p:cNvPr>
          <p:cNvSpPr txBox="1"/>
          <p:nvPr/>
        </p:nvSpPr>
        <p:spPr>
          <a:xfrm>
            <a:off x="5687473" y="1722421"/>
            <a:ext cx="1276183" cy="369332"/>
          </a:xfrm>
          <a:prstGeom prst="rect">
            <a:avLst/>
          </a:prstGeom>
          <a:noFill/>
        </p:spPr>
        <p:txBody>
          <a:bodyPr wrap="none" rtlCol="0">
            <a:spAutoFit/>
          </a:bodyPr>
          <a:lstStyle/>
          <a:p>
            <a:r>
              <a:rPr lang="de-DE" dirty="0"/>
              <a:t>Temperatur</a:t>
            </a:r>
          </a:p>
        </p:txBody>
      </p:sp>
      <p:sp>
        <p:nvSpPr>
          <p:cNvPr id="27" name="Textfeld 26">
            <a:extLst>
              <a:ext uri="{FF2B5EF4-FFF2-40B4-BE49-F238E27FC236}">
                <a16:creationId xmlns:a16="http://schemas.microsoft.com/office/drawing/2014/main" id="{7CAFC6D3-EF64-47C6-9043-021EAC21ACF3}"/>
              </a:ext>
            </a:extLst>
          </p:cNvPr>
          <p:cNvSpPr txBox="1"/>
          <p:nvPr/>
        </p:nvSpPr>
        <p:spPr>
          <a:xfrm>
            <a:off x="8751332" y="3789254"/>
            <a:ext cx="1475212" cy="646331"/>
          </a:xfrm>
          <a:prstGeom prst="rect">
            <a:avLst/>
          </a:prstGeom>
          <a:noFill/>
        </p:spPr>
        <p:txBody>
          <a:bodyPr wrap="none" rtlCol="0">
            <a:spAutoFit/>
          </a:bodyPr>
          <a:lstStyle/>
          <a:p>
            <a:pPr algn="ctr"/>
            <a:r>
              <a:rPr lang="de-DE" dirty="0"/>
              <a:t>Staub</a:t>
            </a:r>
          </a:p>
          <a:p>
            <a:pPr algn="ctr"/>
            <a:r>
              <a:rPr lang="de-DE" dirty="0"/>
              <a:t>Kondensation</a:t>
            </a:r>
          </a:p>
        </p:txBody>
      </p:sp>
      <p:sp>
        <p:nvSpPr>
          <p:cNvPr id="28" name="Textfeld 27">
            <a:extLst>
              <a:ext uri="{FF2B5EF4-FFF2-40B4-BE49-F238E27FC236}">
                <a16:creationId xmlns:a16="http://schemas.microsoft.com/office/drawing/2014/main" id="{03AACA6A-BB30-4156-B85F-D33EB74B15BD}"/>
              </a:ext>
            </a:extLst>
          </p:cNvPr>
          <p:cNvSpPr txBox="1"/>
          <p:nvPr/>
        </p:nvSpPr>
        <p:spPr>
          <a:xfrm>
            <a:off x="10307313" y="4001293"/>
            <a:ext cx="671979" cy="369332"/>
          </a:xfrm>
          <a:prstGeom prst="rect">
            <a:avLst/>
          </a:prstGeom>
          <a:noFill/>
        </p:spPr>
        <p:txBody>
          <a:bodyPr wrap="none" rtlCol="0">
            <a:spAutoFit/>
          </a:bodyPr>
          <a:lstStyle/>
          <a:p>
            <a:r>
              <a:rPr lang="de-DE" dirty="0"/>
              <a:t>Hülle</a:t>
            </a:r>
          </a:p>
        </p:txBody>
      </p:sp>
      <p:sp>
        <p:nvSpPr>
          <p:cNvPr id="29" name="Wolke 28">
            <a:extLst>
              <a:ext uri="{FF2B5EF4-FFF2-40B4-BE49-F238E27FC236}">
                <a16:creationId xmlns:a16="http://schemas.microsoft.com/office/drawing/2014/main" id="{EF6E2835-BD71-4270-A3E1-E3B8075FC4BA}"/>
              </a:ext>
            </a:extLst>
          </p:cNvPr>
          <p:cNvSpPr/>
          <p:nvPr/>
        </p:nvSpPr>
        <p:spPr>
          <a:xfrm rot="1048443">
            <a:off x="10311710" y="2905084"/>
            <a:ext cx="526967" cy="258367"/>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olke 29">
            <a:extLst>
              <a:ext uri="{FF2B5EF4-FFF2-40B4-BE49-F238E27FC236}">
                <a16:creationId xmlns:a16="http://schemas.microsoft.com/office/drawing/2014/main" id="{C8832BE9-D5FB-489F-B867-3DF4CE7E031F}"/>
              </a:ext>
            </a:extLst>
          </p:cNvPr>
          <p:cNvSpPr/>
          <p:nvPr/>
        </p:nvSpPr>
        <p:spPr>
          <a:xfrm rot="4336621">
            <a:off x="10243997" y="3390556"/>
            <a:ext cx="405080" cy="210343"/>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olke 30">
            <a:extLst>
              <a:ext uri="{FF2B5EF4-FFF2-40B4-BE49-F238E27FC236}">
                <a16:creationId xmlns:a16="http://schemas.microsoft.com/office/drawing/2014/main" id="{B295EED7-0FF7-4B4C-8568-F9A84A5BDD72}"/>
              </a:ext>
            </a:extLst>
          </p:cNvPr>
          <p:cNvSpPr/>
          <p:nvPr/>
        </p:nvSpPr>
        <p:spPr>
          <a:xfrm rot="4986893">
            <a:off x="10190580" y="4674191"/>
            <a:ext cx="405080" cy="210343"/>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olke 31">
            <a:extLst>
              <a:ext uri="{FF2B5EF4-FFF2-40B4-BE49-F238E27FC236}">
                <a16:creationId xmlns:a16="http://schemas.microsoft.com/office/drawing/2014/main" id="{CC926277-2D1F-499D-9517-9E99011D612C}"/>
              </a:ext>
            </a:extLst>
          </p:cNvPr>
          <p:cNvSpPr/>
          <p:nvPr/>
        </p:nvSpPr>
        <p:spPr>
          <a:xfrm rot="1048443">
            <a:off x="10650784" y="4729531"/>
            <a:ext cx="204275" cy="99664"/>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olke 32">
            <a:extLst>
              <a:ext uri="{FF2B5EF4-FFF2-40B4-BE49-F238E27FC236}">
                <a16:creationId xmlns:a16="http://schemas.microsoft.com/office/drawing/2014/main" id="{A136D3E7-D15D-48B6-9C41-3D29E593B84E}"/>
              </a:ext>
            </a:extLst>
          </p:cNvPr>
          <p:cNvSpPr/>
          <p:nvPr/>
        </p:nvSpPr>
        <p:spPr>
          <a:xfrm rot="20757339">
            <a:off x="10440761" y="5122707"/>
            <a:ext cx="405080" cy="210343"/>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olke 33">
            <a:extLst>
              <a:ext uri="{FF2B5EF4-FFF2-40B4-BE49-F238E27FC236}">
                <a16:creationId xmlns:a16="http://schemas.microsoft.com/office/drawing/2014/main" id="{1319E6B6-C13B-4FA2-81A1-01B1EFF8D352}"/>
              </a:ext>
            </a:extLst>
          </p:cNvPr>
          <p:cNvSpPr/>
          <p:nvPr/>
        </p:nvSpPr>
        <p:spPr>
          <a:xfrm rot="4336621">
            <a:off x="10926212" y="4407434"/>
            <a:ext cx="215369" cy="189093"/>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olke 34">
            <a:extLst>
              <a:ext uri="{FF2B5EF4-FFF2-40B4-BE49-F238E27FC236}">
                <a16:creationId xmlns:a16="http://schemas.microsoft.com/office/drawing/2014/main" id="{2A4D616F-FF4F-45EE-A6DC-5FAD530C7FED}"/>
              </a:ext>
            </a:extLst>
          </p:cNvPr>
          <p:cNvSpPr/>
          <p:nvPr/>
        </p:nvSpPr>
        <p:spPr>
          <a:xfrm rot="6231439" flipV="1">
            <a:off x="10804410" y="3702421"/>
            <a:ext cx="290462" cy="102069"/>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Wolke 35">
            <a:extLst>
              <a:ext uri="{FF2B5EF4-FFF2-40B4-BE49-F238E27FC236}">
                <a16:creationId xmlns:a16="http://schemas.microsoft.com/office/drawing/2014/main" id="{BCEA26AE-6B4A-4BEF-8F45-6917458DFC67}"/>
              </a:ext>
            </a:extLst>
          </p:cNvPr>
          <p:cNvSpPr/>
          <p:nvPr/>
        </p:nvSpPr>
        <p:spPr>
          <a:xfrm rot="4336621">
            <a:off x="9077273" y="3058075"/>
            <a:ext cx="405080" cy="210343"/>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Wolke 36">
            <a:extLst>
              <a:ext uri="{FF2B5EF4-FFF2-40B4-BE49-F238E27FC236}">
                <a16:creationId xmlns:a16="http://schemas.microsoft.com/office/drawing/2014/main" id="{51FC1F50-F9EE-4181-B0DC-C7A1E0BD9994}"/>
              </a:ext>
            </a:extLst>
          </p:cNvPr>
          <p:cNvSpPr/>
          <p:nvPr/>
        </p:nvSpPr>
        <p:spPr>
          <a:xfrm rot="4336621">
            <a:off x="9523364" y="4688283"/>
            <a:ext cx="405080" cy="210343"/>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Wolke 37">
            <a:extLst>
              <a:ext uri="{FF2B5EF4-FFF2-40B4-BE49-F238E27FC236}">
                <a16:creationId xmlns:a16="http://schemas.microsoft.com/office/drawing/2014/main" id="{4CC4059D-45A5-4B43-9122-91AE63B9F409}"/>
              </a:ext>
            </a:extLst>
          </p:cNvPr>
          <p:cNvSpPr/>
          <p:nvPr/>
        </p:nvSpPr>
        <p:spPr>
          <a:xfrm rot="4336621">
            <a:off x="8692858" y="2987457"/>
            <a:ext cx="244820" cy="384291"/>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olke 38">
            <a:extLst>
              <a:ext uri="{FF2B5EF4-FFF2-40B4-BE49-F238E27FC236}">
                <a16:creationId xmlns:a16="http://schemas.microsoft.com/office/drawing/2014/main" id="{1320F3AE-7C16-417A-BD8D-CEF956D06DD1}"/>
              </a:ext>
            </a:extLst>
          </p:cNvPr>
          <p:cNvSpPr/>
          <p:nvPr/>
        </p:nvSpPr>
        <p:spPr>
          <a:xfrm rot="1446387">
            <a:off x="8912267" y="5291989"/>
            <a:ext cx="251519" cy="175445"/>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olke 39">
            <a:extLst>
              <a:ext uri="{FF2B5EF4-FFF2-40B4-BE49-F238E27FC236}">
                <a16:creationId xmlns:a16="http://schemas.microsoft.com/office/drawing/2014/main" id="{CD337FD3-803A-45B2-8C90-24A43FB22930}"/>
              </a:ext>
            </a:extLst>
          </p:cNvPr>
          <p:cNvSpPr/>
          <p:nvPr/>
        </p:nvSpPr>
        <p:spPr>
          <a:xfrm rot="4336621">
            <a:off x="9645734" y="3619665"/>
            <a:ext cx="192256" cy="207392"/>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olke 40">
            <a:extLst>
              <a:ext uri="{FF2B5EF4-FFF2-40B4-BE49-F238E27FC236}">
                <a16:creationId xmlns:a16="http://schemas.microsoft.com/office/drawing/2014/main" id="{632CF53C-88EA-4B19-A134-BDDDE063CB57}"/>
              </a:ext>
            </a:extLst>
          </p:cNvPr>
          <p:cNvSpPr/>
          <p:nvPr/>
        </p:nvSpPr>
        <p:spPr>
          <a:xfrm rot="4336621">
            <a:off x="8711565" y="3750238"/>
            <a:ext cx="405080" cy="82340"/>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a:extLst>
              <a:ext uri="{FF2B5EF4-FFF2-40B4-BE49-F238E27FC236}">
                <a16:creationId xmlns:a16="http://schemas.microsoft.com/office/drawing/2014/main" id="{87468057-F249-4DED-9DBD-6CA552275252}"/>
              </a:ext>
            </a:extLst>
          </p:cNvPr>
          <p:cNvSpPr txBox="1"/>
          <p:nvPr/>
        </p:nvSpPr>
        <p:spPr>
          <a:xfrm>
            <a:off x="8238674" y="5932281"/>
            <a:ext cx="1141659" cy="369332"/>
          </a:xfrm>
          <a:prstGeom prst="rect">
            <a:avLst/>
          </a:prstGeom>
          <a:noFill/>
        </p:spPr>
        <p:txBody>
          <a:bodyPr wrap="none" rtlCol="0">
            <a:spAutoFit/>
          </a:bodyPr>
          <a:lstStyle/>
          <a:p>
            <a:r>
              <a:rPr lang="de-DE" dirty="0" err="1"/>
              <a:t>SiO</a:t>
            </a:r>
            <a:r>
              <a:rPr lang="de-DE" dirty="0"/>
              <a:t> Maser</a:t>
            </a:r>
          </a:p>
        </p:txBody>
      </p:sp>
      <p:sp>
        <p:nvSpPr>
          <p:cNvPr id="43" name="Textfeld 42">
            <a:extLst>
              <a:ext uri="{FF2B5EF4-FFF2-40B4-BE49-F238E27FC236}">
                <a16:creationId xmlns:a16="http://schemas.microsoft.com/office/drawing/2014/main" id="{F2454366-DEEA-4B09-9D73-564FED9DE52A}"/>
              </a:ext>
            </a:extLst>
          </p:cNvPr>
          <p:cNvSpPr txBox="1"/>
          <p:nvPr/>
        </p:nvSpPr>
        <p:spPr>
          <a:xfrm>
            <a:off x="9506870" y="5948420"/>
            <a:ext cx="1244251" cy="369332"/>
          </a:xfrm>
          <a:prstGeom prst="rect">
            <a:avLst/>
          </a:prstGeom>
          <a:noFill/>
        </p:spPr>
        <p:txBody>
          <a:bodyPr wrap="none" rtlCol="0">
            <a:spAutoFit/>
          </a:bodyPr>
          <a:lstStyle/>
          <a:p>
            <a:r>
              <a:rPr lang="de-DE" dirty="0"/>
              <a:t>H</a:t>
            </a:r>
            <a:r>
              <a:rPr lang="de-DE" baseline="-25000" dirty="0"/>
              <a:t>2</a:t>
            </a:r>
            <a:r>
              <a:rPr lang="de-DE" dirty="0"/>
              <a:t>O Maser</a:t>
            </a:r>
          </a:p>
        </p:txBody>
      </p:sp>
      <p:sp>
        <p:nvSpPr>
          <p:cNvPr id="44" name="Textfeld 43">
            <a:extLst>
              <a:ext uri="{FF2B5EF4-FFF2-40B4-BE49-F238E27FC236}">
                <a16:creationId xmlns:a16="http://schemas.microsoft.com/office/drawing/2014/main" id="{DC299CED-BF1B-48A5-A645-9A0A32E92543}"/>
              </a:ext>
            </a:extLst>
          </p:cNvPr>
          <p:cNvSpPr txBox="1"/>
          <p:nvPr/>
        </p:nvSpPr>
        <p:spPr>
          <a:xfrm>
            <a:off x="10688519" y="5932281"/>
            <a:ext cx="1127232" cy="369332"/>
          </a:xfrm>
          <a:prstGeom prst="rect">
            <a:avLst/>
          </a:prstGeom>
          <a:noFill/>
        </p:spPr>
        <p:txBody>
          <a:bodyPr wrap="none" rtlCol="0">
            <a:spAutoFit/>
          </a:bodyPr>
          <a:lstStyle/>
          <a:p>
            <a:r>
              <a:rPr lang="de-DE" dirty="0"/>
              <a:t>OH Maser</a:t>
            </a:r>
          </a:p>
        </p:txBody>
      </p:sp>
      <p:sp>
        <p:nvSpPr>
          <p:cNvPr id="46" name="Inhaltsplatzhalter 45">
            <a:extLst>
              <a:ext uri="{FF2B5EF4-FFF2-40B4-BE49-F238E27FC236}">
                <a16:creationId xmlns:a16="http://schemas.microsoft.com/office/drawing/2014/main" id="{ADA6D722-A196-4CCE-B1EF-7438EFFF5C25}"/>
              </a:ext>
            </a:extLst>
          </p:cNvPr>
          <p:cNvSpPr>
            <a:spLocks noGrp="1"/>
          </p:cNvSpPr>
          <p:nvPr>
            <p:ph sz="half" idx="1"/>
          </p:nvPr>
        </p:nvSpPr>
        <p:spPr/>
        <p:txBody>
          <a:bodyPr>
            <a:normAutofit lnSpcReduction="10000"/>
          </a:bodyPr>
          <a:lstStyle/>
          <a:p>
            <a:r>
              <a:rPr lang="de-DE" dirty="0"/>
              <a:t>Die expandierende Hülle kühlt nach Außen hin ab</a:t>
            </a:r>
          </a:p>
          <a:p>
            <a:r>
              <a:rPr lang="de-DE" dirty="0"/>
              <a:t>Die Gasdichten sind vergleichsweise hoch</a:t>
            </a:r>
          </a:p>
          <a:p>
            <a:r>
              <a:rPr lang="de-DE" dirty="0"/>
              <a:t>Ab ca. 1500 K können sich </a:t>
            </a:r>
            <a:r>
              <a:rPr lang="de-DE" dirty="0" err="1"/>
              <a:t>SiO</a:t>
            </a:r>
            <a:r>
              <a:rPr lang="de-DE" dirty="0"/>
              <a:t>, Al</a:t>
            </a:r>
            <a:r>
              <a:rPr lang="de-DE" baseline="-25000" dirty="0"/>
              <a:t>2</a:t>
            </a:r>
            <a:r>
              <a:rPr lang="de-DE" dirty="0"/>
              <a:t>O</a:t>
            </a:r>
            <a:r>
              <a:rPr lang="de-DE" baseline="-25000" dirty="0"/>
              <a:t>3</a:t>
            </a:r>
            <a:r>
              <a:rPr lang="de-DE" dirty="0"/>
              <a:t> und </a:t>
            </a:r>
            <a:r>
              <a:rPr lang="de-DE" dirty="0" err="1"/>
              <a:t>TiO</a:t>
            </a:r>
            <a:r>
              <a:rPr lang="de-DE" dirty="0"/>
              <a:t> Moleküle bilden</a:t>
            </a:r>
          </a:p>
          <a:p>
            <a:r>
              <a:rPr lang="de-DE" dirty="0"/>
              <a:t>Weiter außen kann sich bei ca. 100 K H</a:t>
            </a:r>
            <a:r>
              <a:rPr lang="de-DE" baseline="-25000" dirty="0"/>
              <a:t>2</a:t>
            </a:r>
            <a:r>
              <a:rPr lang="de-DE" dirty="0"/>
              <a:t>O bilden</a:t>
            </a:r>
          </a:p>
          <a:p>
            <a:r>
              <a:rPr lang="de-DE" dirty="0"/>
              <a:t>Die UV Strahlung der Umgebung zerstört H</a:t>
            </a:r>
            <a:r>
              <a:rPr lang="de-DE" baseline="-25000" dirty="0"/>
              <a:t>2</a:t>
            </a:r>
            <a:r>
              <a:rPr lang="de-DE" dirty="0"/>
              <a:t>O zu OH</a:t>
            </a:r>
          </a:p>
        </p:txBody>
      </p:sp>
      <p:sp>
        <p:nvSpPr>
          <p:cNvPr id="47" name="Pfeil: nach links 46">
            <a:extLst>
              <a:ext uri="{FF2B5EF4-FFF2-40B4-BE49-F238E27FC236}">
                <a16:creationId xmlns:a16="http://schemas.microsoft.com/office/drawing/2014/main" id="{EB2AB967-E6CF-4869-A435-6E9F28496E95}"/>
              </a:ext>
            </a:extLst>
          </p:cNvPr>
          <p:cNvSpPr/>
          <p:nvPr/>
        </p:nvSpPr>
        <p:spPr>
          <a:xfrm rot="20695162">
            <a:off x="11381230" y="2424816"/>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Pfeil: nach links 47">
            <a:extLst>
              <a:ext uri="{FF2B5EF4-FFF2-40B4-BE49-F238E27FC236}">
                <a16:creationId xmlns:a16="http://schemas.microsoft.com/office/drawing/2014/main" id="{49CFB8CF-4730-461F-8389-E8F6EB066455}"/>
              </a:ext>
            </a:extLst>
          </p:cNvPr>
          <p:cNvSpPr/>
          <p:nvPr/>
        </p:nvSpPr>
        <p:spPr>
          <a:xfrm rot="21136883">
            <a:off x="11478164" y="3215391"/>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Pfeil: nach links 48">
            <a:extLst>
              <a:ext uri="{FF2B5EF4-FFF2-40B4-BE49-F238E27FC236}">
                <a16:creationId xmlns:a16="http://schemas.microsoft.com/office/drawing/2014/main" id="{AAC3F0D9-55A5-4889-9699-2F8487E14D02}"/>
              </a:ext>
            </a:extLst>
          </p:cNvPr>
          <p:cNvSpPr/>
          <p:nvPr/>
        </p:nvSpPr>
        <p:spPr>
          <a:xfrm>
            <a:off x="11492675" y="3917666"/>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Pfeil: nach links 49">
            <a:extLst>
              <a:ext uri="{FF2B5EF4-FFF2-40B4-BE49-F238E27FC236}">
                <a16:creationId xmlns:a16="http://schemas.microsoft.com/office/drawing/2014/main" id="{7BE08BDE-091B-48DE-864E-ADD6E4A6C9C9}"/>
              </a:ext>
            </a:extLst>
          </p:cNvPr>
          <p:cNvSpPr/>
          <p:nvPr/>
        </p:nvSpPr>
        <p:spPr>
          <a:xfrm rot="965208">
            <a:off x="11441422" y="4854946"/>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Pfeil: nach links 50">
            <a:extLst>
              <a:ext uri="{FF2B5EF4-FFF2-40B4-BE49-F238E27FC236}">
                <a16:creationId xmlns:a16="http://schemas.microsoft.com/office/drawing/2014/main" id="{9797B59E-6683-439A-89F2-800D940CD5AF}"/>
              </a:ext>
            </a:extLst>
          </p:cNvPr>
          <p:cNvSpPr/>
          <p:nvPr/>
        </p:nvSpPr>
        <p:spPr>
          <a:xfrm rot="1393227">
            <a:off x="11309342" y="5582320"/>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Textfeld 51">
            <a:extLst>
              <a:ext uri="{FF2B5EF4-FFF2-40B4-BE49-F238E27FC236}">
                <a16:creationId xmlns:a16="http://schemas.microsoft.com/office/drawing/2014/main" id="{BACD6879-B563-4FCD-B55C-6DAC7FF25421}"/>
              </a:ext>
            </a:extLst>
          </p:cNvPr>
          <p:cNvSpPr txBox="1"/>
          <p:nvPr/>
        </p:nvSpPr>
        <p:spPr>
          <a:xfrm>
            <a:off x="11644255" y="3643369"/>
            <a:ext cx="463588" cy="369332"/>
          </a:xfrm>
          <a:prstGeom prst="rect">
            <a:avLst/>
          </a:prstGeom>
          <a:noFill/>
        </p:spPr>
        <p:txBody>
          <a:bodyPr wrap="none" rtlCol="0">
            <a:spAutoFit/>
          </a:bodyPr>
          <a:lstStyle/>
          <a:p>
            <a:r>
              <a:rPr lang="de-DE" dirty="0"/>
              <a:t>UV</a:t>
            </a:r>
          </a:p>
        </p:txBody>
      </p:sp>
    </p:spTree>
    <p:extLst>
      <p:ext uri="{BB962C8B-B14F-4D97-AF65-F5344CB8AC3E}">
        <p14:creationId xmlns:p14="http://schemas.microsoft.com/office/powerpoint/2010/main" val="62531251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3">
            <a:extLst>
              <a:ext uri="{FF2B5EF4-FFF2-40B4-BE49-F238E27FC236}">
                <a16:creationId xmlns:a16="http://schemas.microsoft.com/office/drawing/2014/main" id="{047890D9-501A-41ED-9690-1F27F35477E0}"/>
              </a:ext>
            </a:extLst>
          </p:cNvPr>
          <p:cNvSpPr>
            <a:spLocks noGrp="1"/>
          </p:cNvSpPr>
          <p:nvPr>
            <p:ph type="title"/>
          </p:nvPr>
        </p:nvSpPr>
        <p:spPr/>
        <p:txBody>
          <a:bodyPr/>
          <a:lstStyle/>
          <a:p>
            <a:r>
              <a:rPr lang="de-DE" dirty="0"/>
              <a:t>Die passende Geometrie: expandierende Sternhüllen</a:t>
            </a:r>
          </a:p>
        </p:txBody>
      </p:sp>
      <p:sp>
        <p:nvSpPr>
          <p:cNvPr id="11" name="Sehne 10">
            <a:extLst>
              <a:ext uri="{FF2B5EF4-FFF2-40B4-BE49-F238E27FC236}">
                <a16:creationId xmlns:a16="http://schemas.microsoft.com/office/drawing/2014/main" id="{500DB2C2-973C-4B26-A470-DEFC5F7E86B8}"/>
              </a:ext>
            </a:extLst>
          </p:cNvPr>
          <p:cNvSpPr/>
          <p:nvPr/>
        </p:nvSpPr>
        <p:spPr>
          <a:xfrm rot="10800000">
            <a:off x="6172200" y="3144043"/>
            <a:ext cx="1714500" cy="1714500"/>
          </a:xfrm>
          <a:prstGeom prst="chord">
            <a:avLst>
              <a:gd name="adj1" fmla="val 5238964"/>
              <a:gd name="adj2" fmla="val 16237022"/>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3" name="Halbbogen 12">
            <a:extLst>
              <a:ext uri="{FF2B5EF4-FFF2-40B4-BE49-F238E27FC236}">
                <a16:creationId xmlns:a16="http://schemas.microsoft.com/office/drawing/2014/main" id="{C3F01B10-CD98-439B-9233-9D36AD642466}"/>
              </a:ext>
            </a:extLst>
          </p:cNvPr>
          <p:cNvSpPr/>
          <p:nvPr/>
        </p:nvSpPr>
        <p:spPr>
          <a:xfrm rot="5400000">
            <a:off x="3914773" y="997744"/>
            <a:ext cx="6229352" cy="6229352"/>
          </a:xfrm>
          <a:prstGeom prst="blockArc">
            <a:avLst>
              <a:gd name="adj1" fmla="val 14040028"/>
              <a:gd name="adj2" fmla="val 18816299"/>
              <a:gd name="adj3" fmla="val 24003"/>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solidFill>
                <a:schemeClr val="tx1"/>
              </a:solidFill>
            </a:endParaRPr>
          </a:p>
        </p:txBody>
      </p:sp>
      <p:sp>
        <p:nvSpPr>
          <p:cNvPr id="14" name="Halbbogen 13">
            <a:extLst>
              <a:ext uri="{FF2B5EF4-FFF2-40B4-BE49-F238E27FC236}">
                <a16:creationId xmlns:a16="http://schemas.microsoft.com/office/drawing/2014/main" id="{8746E1B2-A606-47CE-8304-459A0DC67EB0}"/>
              </a:ext>
            </a:extLst>
          </p:cNvPr>
          <p:cNvSpPr/>
          <p:nvPr/>
        </p:nvSpPr>
        <p:spPr>
          <a:xfrm rot="5400000">
            <a:off x="2847973" y="-61120"/>
            <a:ext cx="8362952" cy="8362952"/>
          </a:xfrm>
          <a:prstGeom prst="blockArc">
            <a:avLst>
              <a:gd name="adj1" fmla="val 14588802"/>
              <a:gd name="adj2" fmla="val 17917639"/>
              <a:gd name="adj3" fmla="val 12702"/>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5" name="Pfeil: nach rechts 14">
            <a:extLst>
              <a:ext uri="{FF2B5EF4-FFF2-40B4-BE49-F238E27FC236}">
                <a16:creationId xmlns:a16="http://schemas.microsoft.com/office/drawing/2014/main" id="{5519CAF9-4A39-4AC9-AC54-49B7AB4D28D7}"/>
              </a:ext>
            </a:extLst>
          </p:cNvPr>
          <p:cNvSpPr/>
          <p:nvPr/>
        </p:nvSpPr>
        <p:spPr>
          <a:xfrm>
            <a:off x="7029449" y="1525575"/>
            <a:ext cx="704850" cy="198446"/>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1 R</a:t>
            </a:r>
            <a:r>
              <a:rPr lang="de-DE" baseline="-25000" dirty="0">
                <a:solidFill>
                  <a:schemeClr val="tx1"/>
                </a:solidFill>
              </a:rPr>
              <a:t>*</a:t>
            </a:r>
            <a:r>
              <a:rPr lang="de-DE" baseline="30000" dirty="0">
                <a:solidFill>
                  <a:schemeClr val="tx1"/>
                </a:solidFill>
              </a:rPr>
              <a:t> </a:t>
            </a:r>
          </a:p>
          <a:p>
            <a:pPr algn="ctr"/>
            <a:endParaRPr lang="de-DE" baseline="30000" dirty="0">
              <a:solidFill>
                <a:schemeClr val="tx1"/>
              </a:solidFill>
            </a:endParaRPr>
          </a:p>
          <a:p>
            <a:pPr algn="ctr"/>
            <a:endParaRPr lang="de-DE" baseline="-25000" dirty="0">
              <a:solidFill>
                <a:schemeClr val="tx1"/>
              </a:solidFill>
            </a:endParaRPr>
          </a:p>
        </p:txBody>
      </p:sp>
      <p:sp>
        <p:nvSpPr>
          <p:cNvPr id="16" name="Pfeil: nach rechts 15">
            <a:extLst>
              <a:ext uri="{FF2B5EF4-FFF2-40B4-BE49-F238E27FC236}">
                <a16:creationId xmlns:a16="http://schemas.microsoft.com/office/drawing/2014/main" id="{F7D23FB6-99B2-4769-9197-D3590C5A6061}"/>
              </a:ext>
            </a:extLst>
          </p:cNvPr>
          <p:cNvSpPr/>
          <p:nvPr/>
        </p:nvSpPr>
        <p:spPr>
          <a:xfrm>
            <a:off x="7734299" y="1525575"/>
            <a:ext cx="1224766" cy="2000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5 R</a:t>
            </a:r>
            <a:r>
              <a:rPr lang="de-DE" baseline="-25000" dirty="0">
                <a:solidFill>
                  <a:schemeClr val="tx1"/>
                </a:solidFill>
              </a:rPr>
              <a:t>*</a:t>
            </a:r>
            <a:r>
              <a:rPr lang="de-DE" baseline="30000" dirty="0">
                <a:solidFill>
                  <a:schemeClr val="tx1"/>
                </a:solidFill>
              </a:rPr>
              <a:t> </a:t>
            </a:r>
          </a:p>
          <a:p>
            <a:pPr algn="ctr"/>
            <a:endParaRPr lang="de-DE" baseline="30000" dirty="0">
              <a:solidFill>
                <a:schemeClr val="tx1"/>
              </a:solidFill>
            </a:endParaRPr>
          </a:p>
          <a:p>
            <a:pPr algn="ctr"/>
            <a:endParaRPr lang="de-DE" baseline="30000" dirty="0">
              <a:solidFill>
                <a:schemeClr val="tx1"/>
              </a:solidFill>
            </a:endParaRPr>
          </a:p>
        </p:txBody>
      </p:sp>
      <p:sp>
        <p:nvSpPr>
          <p:cNvPr id="17" name="Pfeil: nach rechts 16">
            <a:extLst>
              <a:ext uri="{FF2B5EF4-FFF2-40B4-BE49-F238E27FC236}">
                <a16:creationId xmlns:a16="http://schemas.microsoft.com/office/drawing/2014/main" id="{AA233282-7D4D-49EE-87D7-8EA5B55767C5}"/>
              </a:ext>
            </a:extLst>
          </p:cNvPr>
          <p:cNvSpPr/>
          <p:nvPr/>
        </p:nvSpPr>
        <p:spPr>
          <a:xfrm>
            <a:off x="8959064" y="1524786"/>
            <a:ext cx="1509703" cy="200025"/>
          </a:xfrm>
          <a:prstGeom prs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            100 R</a:t>
            </a:r>
            <a:r>
              <a:rPr lang="de-DE" baseline="-25000" dirty="0">
                <a:solidFill>
                  <a:schemeClr val="tx1"/>
                </a:solidFill>
              </a:rPr>
              <a:t>*</a:t>
            </a:r>
            <a:r>
              <a:rPr lang="de-DE" baseline="30000" dirty="0">
                <a:solidFill>
                  <a:schemeClr val="tx1"/>
                </a:solidFill>
              </a:rPr>
              <a:t> </a:t>
            </a:r>
          </a:p>
          <a:p>
            <a:pPr algn="ctr"/>
            <a:endParaRPr lang="de-DE" baseline="30000" dirty="0">
              <a:solidFill>
                <a:schemeClr val="tx1"/>
              </a:solidFill>
            </a:endParaRPr>
          </a:p>
          <a:p>
            <a:pPr algn="ctr"/>
            <a:endParaRPr lang="de-DE" baseline="30000" dirty="0">
              <a:solidFill>
                <a:schemeClr val="tx1"/>
              </a:solidFill>
            </a:endParaRPr>
          </a:p>
        </p:txBody>
      </p:sp>
      <p:sp>
        <p:nvSpPr>
          <p:cNvPr id="21" name="Textfeld 20">
            <a:extLst>
              <a:ext uri="{FF2B5EF4-FFF2-40B4-BE49-F238E27FC236}">
                <a16:creationId xmlns:a16="http://schemas.microsoft.com/office/drawing/2014/main" id="{3197E04A-26CC-4B93-8EB4-5320B47961B3}"/>
              </a:ext>
            </a:extLst>
          </p:cNvPr>
          <p:cNvSpPr txBox="1"/>
          <p:nvPr/>
        </p:nvSpPr>
        <p:spPr>
          <a:xfrm>
            <a:off x="5708756" y="1446704"/>
            <a:ext cx="953979" cy="369332"/>
          </a:xfrm>
          <a:prstGeom prst="rect">
            <a:avLst/>
          </a:prstGeom>
          <a:noFill/>
        </p:spPr>
        <p:txBody>
          <a:bodyPr wrap="none" rtlCol="0">
            <a:spAutoFit/>
          </a:bodyPr>
          <a:lstStyle/>
          <a:p>
            <a:r>
              <a:rPr lang="de-DE" dirty="0"/>
              <a:t>Abstand</a:t>
            </a:r>
          </a:p>
        </p:txBody>
      </p:sp>
      <p:sp>
        <p:nvSpPr>
          <p:cNvPr id="22" name="Textfeld 21">
            <a:extLst>
              <a:ext uri="{FF2B5EF4-FFF2-40B4-BE49-F238E27FC236}">
                <a16:creationId xmlns:a16="http://schemas.microsoft.com/office/drawing/2014/main" id="{117AB377-53E8-48F2-9FC2-39EE0F8978F6}"/>
              </a:ext>
            </a:extLst>
          </p:cNvPr>
          <p:cNvSpPr txBox="1"/>
          <p:nvPr/>
        </p:nvSpPr>
        <p:spPr>
          <a:xfrm>
            <a:off x="7248019" y="1722421"/>
            <a:ext cx="941283" cy="369332"/>
          </a:xfrm>
          <a:prstGeom prst="rect">
            <a:avLst/>
          </a:prstGeom>
          <a:noFill/>
        </p:spPr>
        <p:txBody>
          <a:bodyPr wrap="none" rtlCol="0">
            <a:spAutoFit/>
          </a:bodyPr>
          <a:lstStyle/>
          <a:p>
            <a:r>
              <a:rPr lang="de-DE" dirty="0"/>
              <a:t>~2000 K</a:t>
            </a:r>
          </a:p>
        </p:txBody>
      </p:sp>
      <p:sp>
        <p:nvSpPr>
          <p:cNvPr id="23" name="Textfeld 22">
            <a:extLst>
              <a:ext uri="{FF2B5EF4-FFF2-40B4-BE49-F238E27FC236}">
                <a16:creationId xmlns:a16="http://schemas.microsoft.com/office/drawing/2014/main" id="{7C96FCB9-F2FA-46F2-AB80-C11504EFCD15}"/>
              </a:ext>
            </a:extLst>
          </p:cNvPr>
          <p:cNvSpPr txBox="1"/>
          <p:nvPr/>
        </p:nvSpPr>
        <p:spPr>
          <a:xfrm>
            <a:off x="8238674" y="1722421"/>
            <a:ext cx="941283" cy="369332"/>
          </a:xfrm>
          <a:prstGeom prst="rect">
            <a:avLst/>
          </a:prstGeom>
          <a:noFill/>
        </p:spPr>
        <p:txBody>
          <a:bodyPr wrap="none" rtlCol="0">
            <a:spAutoFit/>
          </a:bodyPr>
          <a:lstStyle/>
          <a:p>
            <a:r>
              <a:rPr lang="de-DE" dirty="0"/>
              <a:t>~1000 K</a:t>
            </a:r>
          </a:p>
        </p:txBody>
      </p:sp>
      <p:sp>
        <p:nvSpPr>
          <p:cNvPr id="24" name="Textfeld 23">
            <a:extLst>
              <a:ext uri="{FF2B5EF4-FFF2-40B4-BE49-F238E27FC236}">
                <a16:creationId xmlns:a16="http://schemas.microsoft.com/office/drawing/2014/main" id="{88B2926C-06D1-40C4-83C1-36CD8977035C}"/>
              </a:ext>
            </a:extLst>
          </p:cNvPr>
          <p:cNvSpPr txBox="1"/>
          <p:nvPr/>
        </p:nvSpPr>
        <p:spPr>
          <a:xfrm>
            <a:off x="9556005" y="1722421"/>
            <a:ext cx="824265" cy="369332"/>
          </a:xfrm>
          <a:prstGeom prst="rect">
            <a:avLst/>
          </a:prstGeom>
          <a:noFill/>
        </p:spPr>
        <p:txBody>
          <a:bodyPr wrap="none" rtlCol="0">
            <a:spAutoFit/>
          </a:bodyPr>
          <a:lstStyle/>
          <a:p>
            <a:r>
              <a:rPr lang="de-DE" dirty="0"/>
              <a:t>~100 K</a:t>
            </a:r>
          </a:p>
        </p:txBody>
      </p:sp>
      <p:sp>
        <p:nvSpPr>
          <p:cNvPr id="25" name="Textfeld 24">
            <a:extLst>
              <a:ext uri="{FF2B5EF4-FFF2-40B4-BE49-F238E27FC236}">
                <a16:creationId xmlns:a16="http://schemas.microsoft.com/office/drawing/2014/main" id="{F254BD4F-9780-46B5-A16B-20E428F39A04}"/>
              </a:ext>
            </a:extLst>
          </p:cNvPr>
          <p:cNvSpPr txBox="1"/>
          <p:nvPr/>
        </p:nvSpPr>
        <p:spPr>
          <a:xfrm>
            <a:off x="11353800" y="1722421"/>
            <a:ext cx="707245" cy="369332"/>
          </a:xfrm>
          <a:prstGeom prst="rect">
            <a:avLst/>
          </a:prstGeom>
          <a:noFill/>
        </p:spPr>
        <p:txBody>
          <a:bodyPr wrap="none" rtlCol="0">
            <a:spAutoFit/>
          </a:bodyPr>
          <a:lstStyle/>
          <a:p>
            <a:r>
              <a:rPr lang="de-DE" dirty="0"/>
              <a:t>~10 K</a:t>
            </a:r>
          </a:p>
        </p:txBody>
      </p:sp>
      <p:sp>
        <p:nvSpPr>
          <p:cNvPr id="26" name="Textfeld 25">
            <a:extLst>
              <a:ext uri="{FF2B5EF4-FFF2-40B4-BE49-F238E27FC236}">
                <a16:creationId xmlns:a16="http://schemas.microsoft.com/office/drawing/2014/main" id="{B8C6ED47-E291-477F-B5AB-F1B9DA774A9E}"/>
              </a:ext>
            </a:extLst>
          </p:cNvPr>
          <p:cNvSpPr txBox="1"/>
          <p:nvPr/>
        </p:nvSpPr>
        <p:spPr>
          <a:xfrm>
            <a:off x="5687473" y="1722421"/>
            <a:ext cx="1276183" cy="369332"/>
          </a:xfrm>
          <a:prstGeom prst="rect">
            <a:avLst/>
          </a:prstGeom>
          <a:noFill/>
        </p:spPr>
        <p:txBody>
          <a:bodyPr wrap="none" rtlCol="0">
            <a:spAutoFit/>
          </a:bodyPr>
          <a:lstStyle/>
          <a:p>
            <a:r>
              <a:rPr lang="de-DE" dirty="0"/>
              <a:t>Temperatur</a:t>
            </a:r>
          </a:p>
        </p:txBody>
      </p:sp>
      <p:sp>
        <p:nvSpPr>
          <p:cNvPr id="27" name="Textfeld 26">
            <a:extLst>
              <a:ext uri="{FF2B5EF4-FFF2-40B4-BE49-F238E27FC236}">
                <a16:creationId xmlns:a16="http://schemas.microsoft.com/office/drawing/2014/main" id="{7CAFC6D3-EF64-47C6-9043-021EAC21ACF3}"/>
              </a:ext>
            </a:extLst>
          </p:cNvPr>
          <p:cNvSpPr txBox="1"/>
          <p:nvPr/>
        </p:nvSpPr>
        <p:spPr>
          <a:xfrm>
            <a:off x="8751332" y="3789254"/>
            <a:ext cx="1475212" cy="646331"/>
          </a:xfrm>
          <a:prstGeom prst="rect">
            <a:avLst/>
          </a:prstGeom>
          <a:noFill/>
        </p:spPr>
        <p:txBody>
          <a:bodyPr wrap="none" rtlCol="0">
            <a:spAutoFit/>
          </a:bodyPr>
          <a:lstStyle/>
          <a:p>
            <a:pPr algn="ctr"/>
            <a:r>
              <a:rPr lang="de-DE" dirty="0"/>
              <a:t>Staub</a:t>
            </a:r>
          </a:p>
          <a:p>
            <a:pPr algn="ctr"/>
            <a:r>
              <a:rPr lang="de-DE" dirty="0"/>
              <a:t>Kondensation</a:t>
            </a:r>
          </a:p>
        </p:txBody>
      </p:sp>
      <p:sp>
        <p:nvSpPr>
          <p:cNvPr id="28" name="Textfeld 27">
            <a:extLst>
              <a:ext uri="{FF2B5EF4-FFF2-40B4-BE49-F238E27FC236}">
                <a16:creationId xmlns:a16="http://schemas.microsoft.com/office/drawing/2014/main" id="{03AACA6A-BB30-4156-B85F-D33EB74B15BD}"/>
              </a:ext>
            </a:extLst>
          </p:cNvPr>
          <p:cNvSpPr txBox="1"/>
          <p:nvPr/>
        </p:nvSpPr>
        <p:spPr>
          <a:xfrm>
            <a:off x="10307313" y="4001293"/>
            <a:ext cx="671979" cy="369332"/>
          </a:xfrm>
          <a:prstGeom prst="rect">
            <a:avLst/>
          </a:prstGeom>
          <a:noFill/>
        </p:spPr>
        <p:txBody>
          <a:bodyPr wrap="none" rtlCol="0">
            <a:spAutoFit/>
          </a:bodyPr>
          <a:lstStyle/>
          <a:p>
            <a:r>
              <a:rPr lang="de-DE" dirty="0"/>
              <a:t>Hülle</a:t>
            </a:r>
          </a:p>
        </p:txBody>
      </p:sp>
      <p:sp>
        <p:nvSpPr>
          <p:cNvPr id="29" name="Wolke 28">
            <a:extLst>
              <a:ext uri="{FF2B5EF4-FFF2-40B4-BE49-F238E27FC236}">
                <a16:creationId xmlns:a16="http://schemas.microsoft.com/office/drawing/2014/main" id="{EF6E2835-BD71-4270-A3E1-E3B8075FC4BA}"/>
              </a:ext>
            </a:extLst>
          </p:cNvPr>
          <p:cNvSpPr/>
          <p:nvPr/>
        </p:nvSpPr>
        <p:spPr>
          <a:xfrm rot="1048443">
            <a:off x="10311710" y="2905084"/>
            <a:ext cx="526967" cy="258367"/>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Wolke 29">
            <a:extLst>
              <a:ext uri="{FF2B5EF4-FFF2-40B4-BE49-F238E27FC236}">
                <a16:creationId xmlns:a16="http://schemas.microsoft.com/office/drawing/2014/main" id="{C8832BE9-D5FB-489F-B867-3DF4CE7E031F}"/>
              </a:ext>
            </a:extLst>
          </p:cNvPr>
          <p:cNvSpPr/>
          <p:nvPr/>
        </p:nvSpPr>
        <p:spPr>
          <a:xfrm rot="4336621">
            <a:off x="10243997" y="3390556"/>
            <a:ext cx="405080" cy="210343"/>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1" name="Wolke 30">
            <a:extLst>
              <a:ext uri="{FF2B5EF4-FFF2-40B4-BE49-F238E27FC236}">
                <a16:creationId xmlns:a16="http://schemas.microsoft.com/office/drawing/2014/main" id="{B295EED7-0FF7-4B4C-8568-F9A84A5BDD72}"/>
              </a:ext>
            </a:extLst>
          </p:cNvPr>
          <p:cNvSpPr/>
          <p:nvPr/>
        </p:nvSpPr>
        <p:spPr>
          <a:xfrm rot="4986893">
            <a:off x="10190580" y="4674191"/>
            <a:ext cx="405080" cy="210343"/>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2" name="Wolke 31">
            <a:extLst>
              <a:ext uri="{FF2B5EF4-FFF2-40B4-BE49-F238E27FC236}">
                <a16:creationId xmlns:a16="http://schemas.microsoft.com/office/drawing/2014/main" id="{CC926277-2D1F-499D-9517-9E99011D612C}"/>
              </a:ext>
            </a:extLst>
          </p:cNvPr>
          <p:cNvSpPr/>
          <p:nvPr/>
        </p:nvSpPr>
        <p:spPr>
          <a:xfrm rot="1048443">
            <a:off x="10650784" y="4729531"/>
            <a:ext cx="204275" cy="99664"/>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Wolke 32">
            <a:extLst>
              <a:ext uri="{FF2B5EF4-FFF2-40B4-BE49-F238E27FC236}">
                <a16:creationId xmlns:a16="http://schemas.microsoft.com/office/drawing/2014/main" id="{A136D3E7-D15D-48B6-9C41-3D29E593B84E}"/>
              </a:ext>
            </a:extLst>
          </p:cNvPr>
          <p:cNvSpPr/>
          <p:nvPr/>
        </p:nvSpPr>
        <p:spPr>
          <a:xfrm rot="20757339">
            <a:off x="10440761" y="5122707"/>
            <a:ext cx="405080" cy="210343"/>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Wolke 33">
            <a:extLst>
              <a:ext uri="{FF2B5EF4-FFF2-40B4-BE49-F238E27FC236}">
                <a16:creationId xmlns:a16="http://schemas.microsoft.com/office/drawing/2014/main" id="{1319E6B6-C13B-4FA2-81A1-01B1EFF8D352}"/>
              </a:ext>
            </a:extLst>
          </p:cNvPr>
          <p:cNvSpPr/>
          <p:nvPr/>
        </p:nvSpPr>
        <p:spPr>
          <a:xfrm rot="4336621">
            <a:off x="10926212" y="4407434"/>
            <a:ext cx="215369" cy="189093"/>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Wolke 34">
            <a:extLst>
              <a:ext uri="{FF2B5EF4-FFF2-40B4-BE49-F238E27FC236}">
                <a16:creationId xmlns:a16="http://schemas.microsoft.com/office/drawing/2014/main" id="{2A4D616F-FF4F-45EE-A6DC-5FAD530C7FED}"/>
              </a:ext>
            </a:extLst>
          </p:cNvPr>
          <p:cNvSpPr/>
          <p:nvPr/>
        </p:nvSpPr>
        <p:spPr>
          <a:xfrm rot="6231439" flipV="1">
            <a:off x="10804410" y="3702421"/>
            <a:ext cx="290462" cy="102069"/>
          </a:xfrm>
          <a:prstGeom prst="cloud">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Wolke 35">
            <a:extLst>
              <a:ext uri="{FF2B5EF4-FFF2-40B4-BE49-F238E27FC236}">
                <a16:creationId xmlns:a16="http://schemas.microsoft.com/office/drawing/2014/main" id="{BCEA26AE-6B4A-4BEF-8F45-6917458DFC67}"/>
              </a:ext>
            </a:extLst>
          </p:cNvPr>
          <p:cNvSpPr/>
          <p:nvPr/>
        </p:nvSpPr>
        <p:spPr>
          <a:xfrm rot="4336621">
            <a:off x="9077273" y="3058075"/>
            <a:ext cx="405080" cy="210343"/>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Wolke 36">
            <a:extLst>
              <a:ext uri="{FF2B5EF4-FFF2-40B4-BE49-F238E27FC236}">
                <a16:creationId xmlns:a16="http://schemas.microsoft.com/office/drawing/2014/main" id="{51FC1F50-F9EE-4181-B0DC-C7A1E0BD9994}"/>
              </a:ext>
            </a:extLst>
          </p:cNvPr>
          <p:cNvSpPr/>
          <p:nvPr/>
        </p:nvSpPr>
        <p:spPr>
          <a:xfrm rot="4336621">
            <a:off x="9523364" y="4688283"/>
            <a:ext cx="405080" cy="210343"/>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Wolke 37">
            <a:extLst>
              <a:ext uri="{FF2B5EF4-FFF2-40B4-BE49-F238E27FC236}">
                <a16:creationId xmlns:a16="http://schemas.microsoft.com/office/drawing/2014/main" id="{4CC4059D-45A5-4B43-9122-91AE63B9F409}"/>
              </a:ext>
            </a:extLst>
          </p:cNvPr>
          <p:cNvSpPr/>
          <p:nvPr/>
        </p:nvSpPr>
        <p:spPr>
          <a:xfrm rot="4336621">
            <a:off x="8692858" y="2987457"/>
            <a:ext cx="244820" cy="384291"/>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Wolke 38">
            <a:extLst>
              <a:ext uri="{FF2B5EF4-FFF2-40B4-BE49-F238E27FC236}">
                <a16:creationId xmlns:a16="http://schemas.microsoft.com/office/drawing/2014/main" id="{1320F3AE-7C16-417A-BD8D-CEF956D06DD1}"/>
              </a:ext>
            </a:extLst>
          </p:cNvPr>
          <p:cNvSpPr/>
          <p:nvPr/>
        </p:nvSpPr>
        <p:spPr>
          <a:xfrm rot="1446387">
            <a:off x="8912267" y="5291989"/>
            <a:ext cx="251519" cy="175445"/>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Wolke 39">
            <a:extLst>
              <a:ext uri="{FF2B5EF4-FFF2-40B4-BE49-F238E27FC236}">
                <a16:creationId xmlns:a16="http://schemas.microsoft.com/office/drawing/2014/main" id="{CD337FD3-803A-45B2-8C90-24A43FB22930}"/>
              </a:ext>
            </a:extLst>
          </p:cNvPr>
          <p:cNvSpPr/>
          <p:nvPr/>
        </p:nvSpPr>
        <p:spPr>
          <a:xfrm rot="4336621">
            <a:off x="9645734" y="3619665"/>
            <a:ext cx="192256" cy="207392"/>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Wolke 40">
            <a:extLst>
              <a:ext uri="{FF2B5EF4-FFF2-40B4-BE49-F238E27FC236}">
                <a16:creationId xmlns:a16="http://schemas.microsoft.com/office/drawing/2014/main" id="{632CF53C-88EA-4B19-A134-BDDDE063CB57}"/>
              </a:ext>
            </a:extLst>
          </p:cNvPr>
          <p:cNvSpPr/>
          <p:nvPr/>
        </p:nvSpPr>
        <p:spPr>
          <a:xfrm rot="4336621">
            <a:off x="8711565" y="3750238"/>
            <a:ext cx="405080" cy="82340"/>
          </a:xfrm>
          <a:prstGeom prst="cloud">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Textfeld 41">
            <a:extLst>
              <a:ext uri="{FF2B5EF4-FFF2-40B4-BE49-F238E27FC236}">
                <a16:creationId xmlns:a16="http://schemas.microsoft.com/office/drawing/2014/main" id="{87468057-F249-4DED-9DBD-6CA552275252}"/>
              </a:ext>
            </a:extLst>
          </p:cNvPr>
          <p:cNvSpPr txBox="1"/>
          <p:nvPr/>
        </p:nvSpPr>
        <p:spPr>
          <a:xfrm>
            <a:off x="8238674" y="5932281"/>
            <a:ext cx="1141659" cy="369332"/>
          </a:xfrm>
          <a:prstGeom prst="rect">
            <a:avLst/>
          </a:prstGeom>
          <a:noFill/>
        </p:spPr>
        <p:txBody>
          <a:bodyPr wrap="none" rtlCol="0">
            <a:spAutoFit/>
          </a:bodyPr>
          <a:lstStyle/>
          <a:p>
            <a:r>
              <a:rPr lang="de-DE" dirty="0" err="1"/>
              <a:t>SiO</a:t>
            </a:r>
            <a:r>
              <a:rPr lang="de-DE" dirty="0"/>
              <a:t> Maser</a:t>
            </a:r>
          </a:p>
        </p:txBody>
      </p:sp>
      <p:sp>
        <p:nvSpPr>
          <p:cNvPr id="43" name="Textfeld 42">
            <a:extLst>
              <a:ext uri="{FF2B5EF4-FFF2-40B4-BE49-F238E27FC236}">
                <a16:creationId xmlns:a16="http://schemas.microsoft.com/office/drawing/2014/main" id="{F2454366-DEEA-4B09-9D73-564FED9DE52A}"/>
              </a:ext>
            </a:extLst>
          </p:cNvPr>
          <p:cNvSpPr txBox="1"/>
          <p:nvPr/>
        </p:nvSpPr>
        <p:spPr>
          <a:xfrm>
            <a:off x="9506870" y="5948420"/>
            <a:ext cx="1244251" cy="369332"/>
          </a:xfrm>
          <a:prstGeom prst="rect">
            <a:avLst/>
          </a:prstGeom>
          <a:noFill/>
        </p:spPr>
        <p:txBody>
          <a:bodyPr wrap="none" rtlCol="0">
            <a:spAutoFit/>
          </a:bodyPr>
          <a:lstStyle/>
          <a:p>
            <a:r>
              <a:rPr lang="de-DE" dirty="0"/>
              <a:t>H2O Maser</a:t>
            </a:r>
          </a:p>
        </p:txBody>
      </p:sp>
      <p:sp>
        <p:nvSpPr>
          <p:cNvPr id="44" name="Textfeld 43">
            <a:extLst>
              <a:ext uri="{FF2B5EF4-FFF2-40B4-BE49-F238E27FC236}">
                <a16:creationId xmlns:a16="http://schemas.microsoft.com/office/drawing/2014/main" id="{DC299CED-BF1B-48A5-A645-9A0A32E92543}"/>
              </a:ext>
            </a:extLst>
          </p:cNvPr>
          <p:cNvSpPr txBox="1"/>
          <p:nvPr/>
        </p:nvSpPr>
        <p:spPr>
          <a:xfrm>
            <a:off x="10688519" y="5932281"/>
            <a:ext cx="1127232" cy="369332"/>
          </a:xfrm>
          <a:prstGeom prst="rect">
            <a:avLst/>
          </a:prstGeom>
          <a:noFill/>
        </p:spPr>
        <p:txBody>
          <a:bodyPr wrap="none" rtlCol="0">
            <a:spAutoFit/>
          </a:bodyPr>
          <a:lstStyle/>
          <a:p>
            <a:r>
              <a:rPr lang="de-DE" dirty="0"/>
              <a:t>OH Maser</a:t>
            </a:r>
          </a:p>
        </p:txBody>
      </p:sp>
      <p:sp>
        <p:nvSpPr>
          <p:cNvPr id="46" name="Inhaltsplatzhalter 45">
            <a:extLst>
              <a:ext uri="{FF2B5EF4-FFF2-40B4-BE49-F238E27FC236}">
                <a16:creationId xmlns:a16="http://schemas.microsoft.com/office/drawing/2014/main" id="{ADA6D722-A196-4CCE-B1EF-7438EFFF5C25}"/>
              </a:ext>
            </a:extLst>
          </p:cNvPr>
          <p:cNvSpPr>
            <a:spLocks noGrp="1"/>
          </p:cNvSpPr>
          <p:nvPr>
            <p:ph sz="half" idx="1"/>
          </p:nvPr>
        </p:nvSpPr>
        <p:spPr/>
        <p:txBody>
          <a:bodyPr>
            <a:normAutofit/>
          </a:bodyPr>
          <a:lstStyle/>
          <a:p>
            <a:r>
              <a:rPr lang="de-DE" dirty="0"/>
              <a:t>Die UV Strahlung der Umgebung zerstört H</a:t>
            </a:r>
            <a:r>
              <a:rPr lang="de-DE" baseline="-25000" dirty="0"/>
              <a:t>2</a:t>
            </a:r>
            <a:r>
              <a:rPr lang="de-DE" dirty="0"/>
              <a:t>O zu OH</a:t>
            </a:r>
          </a:p>
          <a:p>
            <a:r>
              <a:rPr lang="de-DE" dirty="0"/>
              <a:t>Daher findet man </a:t>
            </a:r>
            <a:r>
              <a:rPr lang="de-DE" dirty="0" err="1"/>
              <a:t>SiO</a:t>
            </a:r>
            <a:r>
              <a:rPr lang="de-DE" dirty="0"/>
              <a:t> Maser am nächsten um den Stern gefolgt von H</a:t>
            </a:r>
            <a:r>
              <a:rPr lang="de-DE" baseline="-25000" dirty="0"/>
              <a:t>2</a:t>
            </a:r>
            <a:r>
              <a:rPr lang="de-DE" dirty="0"/>
              <a:t>O Masern und weiter außen OH Maser.</a:t>
            </a:r>
          </a:p>
        </p:txBody>
      </p:sp>
      <p:sp>
        <p:nvSpPr>
          <p:cNvPr id="47" name="Pfeil: nach links 46">
            <a:extLst>
              <a:ext uri="{FF2B5EF4-FFF2-40B4-BE49-F238E27FC236}">
                <a16:creationId xmlns:a16="http://schemas.microsoft.com/office/drawing/2014/main" id="{EB2AB967-E6CF-4869-A435-6E9F28496E95}"/>
              </a:ext>
            </a:extLst>
          </p:cNvPr>
          <p:cNvSpPr/>
          <p:nvPr/>
        </p:nvSpPr>
        <p:spPr>
          <a:xfrm rot="20695162">
            <a:off x="11381230" y="2424816"/>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Pfeil: nach links 47">
            <a:extLst>
              <a:ext uri="{FF2B5EF4-FFF2-40B4-BE49-F238E27FC236}">
                <a16:creationId xmlns:a16="http://schemas.microsoft.com/office/drawing/2014/main" id="{49CFB8CF-4730-461F-8389-E8F6EB066455}"/>
              </a:ext>
            </a:extLst>
          </p:cNvPr>
          <p:cNvSpPr/>
          <p:nvPr/>
        </p:nvSpPr>
        <p:spPr>
          <a:xfrm rot="21136883">
            <a:off x="11478164" y="3215391"/>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Pfeil: nach links 48">
            <a:extLst>
              <a:ext uri="{FF2B5EF4-FFF2-40B4-BE49-F238E27FC236}">
                <a16:creationId xmlns:a16="http://schemas.microsoft.com/office/drawing/2014/main" id="{AAC3F0D9-55A5-4889-9699-2F8487E14D02}"/>
              </a:ext>
            </a:extLst>
          </p:cNvPr>
          <p:cNvSpPr/>
          <p:nvPr/>
        </p:nvSpPr>
        <p:spPr>
          <a:xfrm>
            <a:off x="11492675" y="3917666"/>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Pfeil: nach links 49">
            <a:extLst>
              <a:ext uri="{FF2B5EF4-FFF2-40B4-BE49-F238E27FC236}">
                <a16:creationId xmlns:a16="http://schemas.microsoft.com/office/drawing/2014/main" id="{7BE08BDE-091B-48DE-864E-ADD6E4A6C9C9}"/>
              </a:ext>
            </a:extLst>
          </p:cNvPr>
          <p:cNvSpPr/>
          <p:nvPr/>
        </p:nvSpPr>
        <p:spPr>
          <a:xfrm rot="965208">
            <a:off x="11441422" y="4854946"/>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Pfeil: nach links 50">
            <a:extLst>
              <a:ext uri="{FF2B5EF4-FFF2-40B4-BE49-F238E27FC236}">
                <a16:creationId xmlns:a16="http://schemas.microsoft.com/office/drawing/2014/main" id="{9797B59E-6683-439A-89F2-800D940CD5AF}"/>
              </a:ext>
            </a:extLst>
          </p:cNvPr>
          <p:cNvSpPr/>
          <p:nvPr/>
        </p:nvSpPr>
        <p:spPr>
          <a:xfrm rot="1393227">
            <a:off x="11309342" y="5582320"/>
            <a:ext cx="570099" cy="173720"/>
          </a:xfrm>
          <a:prstGeom prst="leftArrow">
            <a:avLst/>
          </a:prstGeom>
          <a:solidFill>
            <a:srgbClr val="17DC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Textfeld 51">
            <a:extLst>
              <a:ext uri="{FF2B5EF4-FFF2-40B4-BE49-F238E27FC236}">
                <a16:creationId xmlns:a16="http://schemas.microsoft.com/office/drawing/2014/main" id="{BACD6879-B563-4FCD-B55C-6DAC7FF25421}"/>
              </a:ext>
            </a:extLst>
          </p:cNvPr>
          <p:cNvSpPr txBox="1"/>
          <p:nvPr/>
        </p:nvSpPr>
        <p:spPr>
          <a:xfrm>
            <a:off x="11644255" y="3643369"/>
            <a:ext cx="463588" cy="369332"/>
          </a:xfrm>
          <a:prstGeom prst="rect">
            <a:avLst/>
          </a:prstGeom>
          <a:noFill/>
        </p:spPr>
        <p:txBody>
          <a:bodyPr wrap="none" rtlCol="0">
            <a:spAutoFit/>
          </a:bodyPr>
          <a:lstStyle/>
          <a:p>
            <a:r>
              <a:rPr lang="de-DE" dirty="0"/>
              <a:t>UV</a:t>
            </a:r>
          </a:p>
        </p:txBody>
      </p:sp>
    </p:spTree>
    <p:extLst>
      <p:ext uri="{BB962C8B-B14F-4D97-AF65-F5344CB8AC3E}">
        <p14:creationId xmlns:p14="http://schemas.microsoft.com/office/powerpoint/2010/main" val="7910137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D4D365-8FDA-43C4-95FF-27EC37525441}"/>
              </a:ext>
            </a:extLst>
          </p:cNvPr>
          <p:cNvSpPr>
            <a:spLocks noGrp="1"/>
          </p:cNvSpPr>
          <p:nvPr>
            <p:ph type="title"/>
          </p:nvPr>
        </p:nvSpPr>
        <p:spPr/>
        <p:txBody>
          <a:bodyPr/>
          <a:lstStyle/>
          <a:p>
            <a:r>
              <a:rPr lang="de-DE" dirty="0"/>
              <a:t>S </a:t>
            </a:r>
            <a:r>
              <a:rPr lang="de-DE" dirty="0" err="1"/>
              <a:t>Ori</a:t>
            </a:r>
            <a:endParaRPr lang="de-DE" dirty="0"/>
          </a:p>
        </p:txBody>
      </p:sp>
      <p:sp>
        <p:nvSpPr>
          <p:cNvPr id="3" name="Inhaltsplatzhalter 2">
            <a:extLst>
              <a:ext uri="{FF2B5EF4-FFF2-40B4-BE49-F238E27FC236}">
                <a16:creationId xmlns:a16="http://schemas.microsoft.com/office/drawing/2014/main" id="{BB9AD909-F0E2-4AB8-8243-DADB39271145}"/>
              </a:ext>
            </a:extLst>
          </p:cNvPr>
          <p:cNvSpPr>
            <a:spLocks noGrp="1"/>
          </p:cNvSpPr>
          <p:nvPr>
            <p:ph sz="half" idx="1"/>
          </p:nvPr>
        </p:nvSpPr>
        <p:spPr/>
        <p:txBody>
          <a:bodyPr/>
          <a:lstStyle/>
          <a:p>
            <a:r>
              <a:rPr lang="de-DE" dirty="0"/>
              <a:t>S </a:t>
            </a:r>
            <a:r>
              <a:rPr lang="de-DE" dirty="0" err="1"/>
              <a:t>Orionis</a:t>
            </a:r>
            <a:r>
              <a:rPr lang="de-DE" dirty="0"/>
              <a:t> ist ein Roter Riese vom Typ Mira (Entfernung: 1000 </a:t>
            </a:r>
            <a:r>
              <a:rPr lang="de-DE" dirty="0" err="1"/>
              <a:t>Lj</a:t>
            </a:r>
            <a:r>
              <a:rPr lang="de-DE" dirty="0"/>
              <a:t>)</a:t>
            </a:r>
          </a:p>
          <a:p>
            <a:r>
              <a:rPr lang="de-DE" dirty="0"/>
              <a:t>Extreme Massenverluste:</a:t>
            </a:r>
            <a:br>
              <a:rPr lang="de-DE" dirty="0"/>
            </a:br>
            <a:r>
              <a:rPr lang="de-DE" dirty="0"/>
              <a:t>1 Erdmasse pro Jahr</a:t>
            </a:r>
          </a:p>
          <a:p>
            <a:r>
              <a:rPr lang="de-DE" dirty="0"/>
              <a:t>Pulsiert mit einer Periode von 420 Tagen</a:t>
            </a:r>
          </a:p>
          <a:p>
            <a:r>
              <a:rPr lang="de-DE" dirty="0"/>
              <a:t>Die Helligkeit variiert dabei um den Faktor 500</a:t>
            </a:r>
          </a:p>
        </p:txBody>
      </p:sp>
      <p:pic>
        <p:nvPicPr>
          <p:cNvPr id="6" name="Inhaltsplatzhalter 5">
            <a:extLst>
              <a:ext uri="{FF2B5EF4-FFF2-40B4-BE49-F238E27FC236}">
                <a16:creationId xmlns:a16="http://schemas.microsoft.com/office/drawing/2014/main" id="{80B621C6-715F-4C97-BD61-B24D4879099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38900" y="1687154"/>
            <a:ext cx="4648200" cy="4628280"/>
          </a:xfrm>
        </p:spPr>
      </p:pic>
      <p:sp>
        <p:nvSpPr>
          <p:cNvPr id="7" name="Textfeld 6">
            <a:extLst>
              <a:ext uri="{FF2B5EF4-FFF2-40B4-BE49-F238E27FC236}">
                <a16:creationId xmlns:a16="http://schemas.microsoft.com/office/drawing/2014/main" id="{BCA2F602-1DF2-48FF-B7A4-12BEFB1C33EB}"/>
              </a:ext>
            </a:extLst>
          </p:cNvPr>
          <p:cNvSpPr txBox="1"/>
          <p:nvPr/>
        </p:nvSpPr>
        <p:spPr>
          <a:xfrm>
            <a:off x="9805018" y="6308209"/>
            <a:ext cx="1282082" cy="369332"/>
          </a:xfrm>
          <a:prstGeom prst="rect">
            <a:avLst/>
          </a:prstGeom>
          <a:noFill/>
        </p:spPr>
        <p:txBody>
          <a:bodyPr wrap="none" rtlCol="0">
            <a:spAutoFit/>
          </a:bodyPr>
          <a:lstStyle/>
          <a:p>
            <a:r>
              <a:rPr lang="de-DE" dirty="0"/>
              <a:t>Quelle: ESO</a:t>
            </a:r>
          </a:p>
        </p:txBody>
      </p:sp>
    </p:spTree>
    <p:extLst>
      <p:ext uri="{BB962C8B-B14F-4D97-AF65-F5344CB8AC3E}">
        <p14:creationId xmlns:p14="http://schemas.microsoft.com/office/powerpoint/2010/main" val="138567402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8743AE7-0C88-4A31-A0E3-8F12DA644A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898" y="1687154"/>
            <a:ext cx="4648201" cy="4648201"/>
          </a:xfrm>
          <a:prstGeom prst="rect">
            <a:avLst/>
          </a:prstGeom>
        </p:spPr>
      </p:pic>
      <p:sp>
        <p:nvSpPr>
          <p:cNvPr id="2" name="Titel 1">
            <a:extLst>
              <a:ext uri="{FF2B5EF4-FFF2-40B4-BE49-F238E27FC236}">
                <a16:creationId xmlns:a16="http://schemas.microsoft.com/office/drawing/2014/main" id="{1DD4D365-8FDA-43C4-95FF-27EC37525441}"/>
              </a:ext>
            </a:extLst>
          </p:cNvPr>
          <p:cNvSpPr>
            <a:spLocks noGrp="1"/>
          </p:cNvSpPr>
          <p:nvPr>
            <p:ph type="title"/>
          </p:nvPr>
        </p:nvSpPr>
        <p:spPr/>
        <p:txBody>
          <a:bodyPr/>
          <a:lstStyle/>
          <a:p>
            <a:r>
              <a:rPr lang="de-DE" dirty="0"/>
              <a:t>S </a:t>
            </a:r>
            <a:r>
              <a:rPr lang="de-DE" dirty="0" err="1"/>
              <a:t>Ori</a:t>
            </a:r>
            <a:endParaRPr lang="de-DE" dirty="0"/>
          </a:p>
        </p:txBody>
      </p:sp>
      <p:sp>
        <p:nvSpPr>
          <p:cNvPr id="3" name="Inhaltsplatzhalter 2">
            <a:extLst>
              <a:ext uri="{FF2B5EF4-FFF2-40B4-BE49-F238E27FC236}">
                <a16:creationId xmlns:a16="http://schemas.microsoft.com/office/drawing/2014/main" id="{BB9AD909-F0E2-4AB8-8243-DADB39271145}"/>
              </a:ext>
            </a:extLst>
          </p:cNvPr>
          <p:cNvSpPr>
            <a:spLocks noGrp="1"/>
          </p:cNvSpPr>
          <p:nvPr>
            <p:ph sz="half" idx="1"/>
          </p:nvPr>
        </p:nvSpPr>
        <p:spPr/>
        <p:txBody>
          <a:bodyPr/>
          <a:lstStyle/>
          <a:p>
            <a:r>
              <a:rPr lang="de-DE" dirty="0"/>
              <a:t>S </a:t>
            </a:r>
            <a:r>
              <a:rPr lang="de-DE" dirty="0" err="1"/>
              <a:t>Orionis</a:t>
            </a:r>
            <a:r>
              <a:rPr lang="de-DE" dirty="0"/>
              <a:t> ist ein Roter Riese vom Typ Mira (Entfernung: 1000 </a:t>
            </a:r>
            <a:r>
              <a:rPr lang="de-DE" dirty="0" err="1"/>
              <a:t>Lj</a:t>
            </a:r>
            <a:r>
              <a:rPr lang="de-DE" dirty="0"/>
              <a:t>)</a:t>
            </a:r>
          </a:p>
          <a:p>
            <a:r>
              <a:rPr lang="de-DE" dirty="0"/>
              <a:t>Extreme Massenverluste:</a:t>
            </a:r>
            <a:br>
              <a:rPr lang="de-DE" dirty="0"/>
            </a:br>
            <a:r>
              <a:rPr lang="de-DE" dirty="0"/>
              <a:t>1 Erdmasse pro Jahr</a:t>
            </a:r>
          </a:p>
          <a:p>
            <a:r>
              <a:rPr lang="de-DE" dirty="0"/>
              <a:t>Pulsiert mit einer Periode von 420 Tagen</a:t>
            </a:r>
          </a:p>
          <a:p>
            <a:r>
              <a:rPr lang="de-DE" dirty="0"/>
              <a:t>Die Helligkeit variiert dabei um den Faktor 500</a:t>
            </a:r>
          </a:p>
        </p:txBody>
      </p:sp>
      <p:sp>
        <p:nvSpPr>
          <p:cNvPr id="7" name="Textfeld 6">
            <a:extLst>
              <a:ext uri="{FF2B5EF4-FFF2-40B4-BE49-F238E27FC236}">
                <a16:creationId xmlns:a16="http://schemas.microsoft.com/office/drawing/2014/main" id="{BCA2F602-1DF2-48FF-B7A4-12BEFB1C33EB}"/>
              </a:ext>
            </a:extLst>
          </p:cNvPr>
          <p:cNvSpPr txBox="1"/>
          <p:nvPr/>
        </p:nvSpPr>
        <p:spPr>
          <a:xfrm>
            <a:off x="9805018" y="6308209"/>
            <a:ext cx="1282082" cy="369332"/>
          </a:xfrm>
          <a:prstGeom prst="rect">
            <a:avLst/>
          </a:prstGeom>
          <a:noFill/>
        </p:spPr>
        <p:txBody>
          <a:bodyPr wrap="none" rtlCol="0">
            <a:spAutoFit/>
          </a:bodyPr>
          <a:lstStyle/>
          <a:p>
            <a:r>
              <a:rPr lang="de-DE" dirty="0"/>
              <a:t>Quelle: ESO</a:t>
            </a:r>
          </a:p>
        </p:txBody>
      </p:sp>
    </p:spTree>
    <p:extLst>
      <p:ext uri="{BB962C8B-B14F-4D97-AF65-F5344CB8AC3E}">
        <p14:creationId xmlns:p14="http://schemas.microsoft.com/office/powerpoint/2010/main" val="7311307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EF76B7-393D-4C81-91B5-E86963879C9D}"/>
              </a:ext>
            </a:extLst>
          </p:cNvPr>
          <p:cNvSpPr>
            <a:spLocks noGrp="1"/>
          </p:cNvSpPr>
          <p:nvPr>
            <p:ph type="title"/>
          </p:nvPr>
        </p:nvSpPr>
        <p:spPr/>
        <p:txBody>
          <a:bodyPr/>
          <a:lstStyle/>
          <a:p>
            <a:r>
              <a:rPr lang="de-DE" dirty="0"/>
              <a:t>Eigenschaften von L/(M)</a:t>
            </a:r>
            <a:r>
              <a:rPr lang="de-DE" dirty="0" err="1"/>
              <a:t>aser</a:t>
            </a:r>
            <a:r>
              <a:rPr lang="de-DE" dirty="0"/>
              <a:t>-Strahlung</a:t>
            </a:r>
          </a:p>
        </p:txBody>
      </p:sp>
      <p:sp>
        <p:nvSpPr>
          <p:cNvPr id="3" name="Inhaltsplatzhalter 2">
            <a:extLst>
              <a:ext uri="{FF2B5EF4-FFF2-40B4-BE49-F238E27FC236}">
                <a16:creationId xmlns:a16="http://schemas.microsoft.com/office/drawing/2014/main" id="{51B9F563-B41D-47C4-8854-74305FB85A66}"/>
              </a:ext>
            </a:extLst>
          </p:cNvPr>
          <p:cNvSpPr>
            <a:spLocks noGrp="1"/>
          </p:cNvSpPr>
          <p:nvPr>
            <p:ph idx="1"/>
          </p:nvPr>
        </p:nvSpPr>
        <p:spPr/>
        <p:txBody>
          <a:bodyPr/>
          <a:lstStyle/>
          <a:p>
            <a:r>
              <a:rPr lang="de-DE" dirty="0"/>
              <a:t>Hohe Intensität</a:t>
            </a:r>
          </a:p>
          <a:p>
            <a:r>
              <a:rPr lang="de-DE" dirty="0"/>
              <a:t>Monochromatisch (besteht nur aus einer Wellenlänge/Farbe)</a:t>
            </a:r>
          </a:p>
        </p:txBody>
      </p:sp>
      <p:pic>
        <p:nvPicPr>
          <p:cNvPr id="5" name="Grafik 4">
            <a:extLst>
              <a:ext uri="{FF2B5EF4-FFF2-40B4-BE49-F238E27FC236}">
                <a16:creationId xmlns:a16="http://schemas.microsoft.com/office/drawing/2014/main" id="{2E648B61-C34C-41E6-8212-C9681DA980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600" y="2819399"/>
            <a:ext cx="5201265" cy="3900949"/>
          </a:xfrm>
          <a:prstGeom prst="rect">
            <a:avLst/>
          </a:prstGeom>
        </p:spPr>
      </p:pic>
      <p:pic>
        <p:nvPicPr>
          <p:cNvPr id="6" name="Grafik 5">
            <a:extLst>
              <a:ext uri="{FF2B5EF4-FFF2-40B4-BE49-F238E27FC236}">
                <a16:creationId xmlns:a16="http://schemas.microsoft.com/office/drawing/2014/main" id="{A5C1153E-9638-4247-8B25-F045319A68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9684" y="3445573"/>
            <a:ext cx="2667000" cy="1990725"/>
          </a:xfrm>
          <a:prstGeom prst="rect">
            <a:avLst/>
          </a:prstGeom>
        </p:spPr>
      </p:pic>
      <p:pic>
        <p:nvPicPr>
          <p:cNvPr id="8" name="Grafik 7">
            <a:extLst>
              <a:ext uri="{FF2B5EF4-FFF2-40B4-BE49-F238E27FC236}">
                <a16:creationId xmlns:a16="http://schemas.microsoft.com/office/drawing/2014/main" id="{CF4B692A-8692-400A-99AB-0528637BCD6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09188" y="3445573"/>
            <a:ext cx="2667000" cy="1990725"/>
          </a:xfrm>
          <a:prstGeom prst="rect">
            <a:avLst/>
          </a:prstGeom>
        </p:spPr>
      </p:pic>
      <p:sp>
        <p:nvSpPr>
          <p:cNvPr id="9" name="Textfeld 8">
            <a:extLst>
              <a:ext uri="{FF2B5EF4-FFF2-40B4-BE49-F238E27FC236}">
                <a16:creationId xmlns:a16="http://schemas.microsoft.com/office/drawing/2014/main" id="{6788F504-932B-4847-A78D-A26346158E7E}"/>
              </a:ext>
            </a:extLst>
          </p:cNvPr>
          <p:cNvSpPr txBox="1"/>
          <p:nvPr/>
        </p:nvSpPr>
        <p:spPr>
          <a:xfrm>
            <a:off x="743712" y="5742432"/>
            <a:ext cx="2544992" cy="1077218"/>
          </a:xfrm>
          <a:prstGeom prst="rect">
            <a:avLst/>
          </a:prstGeom>
          <a:noFill/>
        </p:spPr>
        <p:txBody>
          <a:bodyPr wrap="none" rtlCol="0">
            <a:spAutoFit/>
          </a:bodyPr>
          <a:lstStyle/>
          <a:p>
            <a:r>
              <a:rPr lang="de-DE" dirty="0"/>
              <a:t>Sonnenspektrum</a:t>
            </a:r>
            <a:br>
              <a:rPr lang="de-DE" dirty="0"/>
            </a:br>
            <a:r>
              <a:rPr lang="de-DE" dirty="0"/>
              <a:t>zu Mittag</a:t>
            </a:r>
          </a:p>
          <a:p>
            <a:endParaRPr lang="de-DE" sz="1400" dirty="0"/>
          </a:p>
          <a:p>
            <a:r>
              <a:rPr lang="de-DE" sz="1400" dirty="0"/>
              <a:t>Quelle: www.energie-umwelt.ch</a:t>
            </a:r>
          </a:p>
        </p:txBody>
      </p:sp>
      <p:sp>
        <p:nvSpPr>
          <p:cNvPr id="10" name="Textfeld 9">
            <a:extLst>
              <a:ext uri="{FF2B5EF4-FFF2-40B4-BE49-F238E27FC236}">
                <a16:creationId xmlns:a16="http://schemas.microsoft.com/office/drawing/2014/main" id="{30BD17EF-9B83-4FA7-B72D-781826B2F1BC}"/>
              </a:ext>
            </a:extLst>
          </p:cNvPr>
          <p:cNvSpPr txBox="1"/>
          <p:nvPr/>
        </p:nvSpPr>
        <p:spPr>
          <a:xfrm flipH="1">
            <a:off x="3666743" y="5733289"/>
            <a:ext cx="2185417" cy="646331"/>
          </a:xfrm>
          <a:prstGeom prst="rect">
            <a:avLst/>
          </a:prstGeom>
          <a:noFill/>
        </p:spPr>
        <p:txBody>
          <a:bodyPr wrap="square" rtlCol="0">
            <a:spAutoFit/>
          </a:bodyPr>
          <a:lstStyle/>
          <a:p>
            <a:r>
              <a:rPr lang="de-DE" dirty="0"/>
              <a:t>Lichtspektrum einer LED-</a:t>
            </a:r>
            <a:r>
              <a:rPr lang="de-DE" dirty="0" err="1"/>
              <a:t>Lampe"daylight</a:t>
            </a:r>
            <a:r>
              <a:rPr lang="de-DE" dirty="0"/>
              <a:t>" </a:t>
            </a:r>
          </a:p>
        </p:txBody>
      </p:sp>
    </p:spTree>
    <p:extLst>
      <p:ext uri="{BB962C8B-B14F-4D97-AF65-F5344CB8AC3E}">
        <p14:creationId xmlns:p14="http://schemas.microsoft.com/office/powerpoint/2010/main" val="37237954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368DEB7-4581-432E-A7A0-2BCC2BB55BC0}"/>
              </a:ext>
            </a:extLst>
          </p:cNvPr>
          <p:cNvSpPr>
            <a:spLocks noGrp="1"/>
          </p:cNvSpPr>
          <p:nvPr>
            <p:ph type="title"/>
          </p:nvPr>
        </p:nvSpPr>
        <p:spPr/>
        <p:txBody>
          <a:bodyPr/>
          <a:lstStyle/>
          <a:p>
            <a:r>
              <a:rPr lang="de-DE" dirty="0"/>
              <a:t>S </a:t>
            </a:r>
            <a:r>
              <a:rPr lang="de-DE" dirty="0" err="1"/>
              <a:t>Ori</a:t>
            </a:r>
            <a:endParaRPr lang="de-DE" dirty="0"/>
          </a:p>
        </p:txBody>
      </p:sp>
      <p:pic>
        <p:nvPicPr>
          <p:cNvPr id="5" name="Inhaltsplatzhalter 4">
            <a:extLst>
              <a:ext uri="{FF2B5EF4-FFF2-40B4-BE49-F238E27FC236}">
                <a16:creationId xmlns:a16="http://schemas.microsoft.com/office/drawing/2014/main" id="{CC7A4938-D209-43B2-BB54-65D9CC32D7F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9100" y="2119807"/>
            <a:ext cx="11353800" cy="3762974"/>
          </a:xfrm>
        </p:spPr>
      </p:pic>
      <p:sp>
        <p:nvSpPr>
          <p:cNvPr id="6" name="Textfeld 5">
            <a:extLst>
              <a:ext uri="{FF2B5EF4-FFF2-40B4-BE49-F238E27FC236}">
                <a16:creationId xmlns:a16="http://schemas.microsoft.com/office/drawing/2014/main" id="{2651D2C1-5F82-45C6-92E2-34BF56708F2B}"/>
              </a:ext>
            </a:extLst>
          </p:cNvPr>
          <p:cNvSpPr txBox="1"/>
          <p:nvPr/>
        </p:nvSpPr>
        <p:spPr>
          <a:xfrm>
            <a:off x="419100" y="1535915"/>
            <a:ext cx="11407033" cy="400110"/>
          </a:xfrm>
          <a:prstGeom prst="rect">
            <a:avLst/>
          </a:prstGeom>
          <a:noFill/>
        </p:spPr>
        <p:txBody>
          <a:bodyPr wrap="none" rtlCol="0">
            <a:spAutoFit/>
          </a:bodyPr>
          <a:lstStyle/>
          <a:p>
            <a:r>
              <a:rPr lang="de-DE" sz="2000" dirty="0"/>
              <a:t>Sternoberfläche (rot) pulsiert periodisch. Jeder rote und grüne Fleck ist ein Gasklumpen mit Maserstrahlung</a:t>
            </a:r>
          </a:p>
        </p:txBody>
      </p:sp>
    </p:spTree>
    <p:extLst>
      <p:ext uri="{BB962C8B-B14F-4D97-AF65-F5344CB8AC3E}">
        <p14:creationId xmlns:p14="http://schemas.microsoft.com/office/powerpoint/2010/main" val="41913894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11541B-1D8B-4836-886D-C8E5B4C5CAB0}"/>
              </a:ext>
            </a:extLst>
          </p:cNvPr>
          <p:cNvSpPr>
            <a:spLocks noGrp="1"/>
          </p:cNvSpPr>
          <p:nvPr>
            <p:ph type="title"/>
          </p:nvPr>
        </p:nvSpPr>
        <p:spPr/>
        <p:txBody>
          <a:bodyPr/>
          <a:lstStyle/>
          <a:p>
            <a:r>
              <a:rPr lang="de-DE" dirty="0"/>
              <a:t>S </a:t>
            </a:r>
            <a:r>
              <a:rPr lang="de-DE" dirty="0" err="1"/>
              <a:t>Ori</a:t>
            </a:r>
            <a:endParaRPr lang="de-DE" dirty="0"/>
          </a:p>
        </p:txBody>
      </p:sp>
      <p:sp>
        <p:nvSpPr>
          <p:cNvPr id="3" name="Inhaltsplatzhalter 2">
            <a:extLst>
              <a:ext uri="{FF2B5EF4-FFF2-40B4-BE49-F238E27FC236}">
                <a16:creationId xmlns:a16="http://schemas.microsoft.com/office/drawing/2014/main" id="{45631E0C-B39A-4D62-B502-771DBEDF9F59}"/>
              </a:ext>
            </a:extLst>
          </p:cNvPr>
          <p:cNvSpPr>
            <a:spLocks noGrp="1"/>
          </p:cNvSpPr>
          <p:nvPr>
            <p:ph sz="half" idx="1"/>
          </p:nvPr>
        </p:nvSpPr>
        <p:spPr>
          <a:xfrm>
            <a:off x="838200" y="1825625"/>
            <a:ext cx="4169229" cy="4351338"/>
          </a:xfrm>
        </p:spPr>
        <p:txBody>
          <a:bodyPr/>
          <a:lstStyle/>
          <a:p>
            <a:r>
              <a:rPr lang="de-DE" dirty="0"/>
              <a:t>Der Bereich in dem </a:t>
            </a:r>
            <a:r>
              <a:rPr lang="de-DE" dirty="0" err="1"/>
              <a:t>SiO</a:t>
            </a:r>
            <a:r>
              <a:rPr lang="de-DE" dirty="0"/>
              <a:t> Maser existieren können variiert mit der Periode der Sternpulsation</a:t>
            </a:r>
          </a:p>
        </p:txBody>
      </p:sp>
      <p:pic>
        <p:nvPicPr>
          <p:cNvPr id="6" name="Inhaltsplatzhalter 5">
            <a:extLst>
              <a:ext uri="{FF2B5EF4-FFF2-40B4-BE49-F238E27FC236}">
                <a16:creationId xmlns:a16="http://schemas.microsoft.com/office/drawing/2014/main" id="{80D86AAA-700F-4F21-82F3-DB12F4228276}"/>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150633" y="406173"/>
            <a:ext cx="6905420" cy="6086702"/>
          </a:xfrm>
        </p:spPr>
      </p:pic>
      <p:sp>
        <p:nvSpPr>
          <p:cNvPr id="7" name="Textfeld 6">
            <a:extLst>
              <a:ext uri="{FF2B5EF4-FFF2-40B4-BE49-F238E27FC236}">
                <a16:creationId xmlns:a16="http://schemas.microsoft.com/office/drawing/2014/main" id="{2C7E7EB5-D20A-4526-8C5A-2574022F8245}"/>
              </a:ext>
            </a:extLst>
          </p:cNvPr>
          <p:cNvSpPr txBox="1"/>
          <p:nvPr/>
        </p:nvSpPr>
        <p:spPr>
          <a:xfrm>
            <a:off x="9884136" y="6451827"/>
            <a:ext cx="2315121" cy="369332"/>
          </a:xfrm>
          <a:prstGeom prst="rect">
            <a:avLst/>
          </a:prstGeom>
          <a:noFill/>
        </p:spPr>
        <p:txBody>
          <a:bodyPr wrap="none" rtlCol="0">
            <a:spAutoFit/>
          </a:bodyPr>
          <a:lstStyle/>
          <a:p>
            <a:r>
              <a:rPr lang="de-DE" dirty="0"/>
              <a:t>Wittkowski et al. 2007</a:t>
            </a:r>
          </a:p>
        </p:txBody>
      </p:sp>
    </p:spTree>
    <p:extLst>
      <p:ext uri="{BB962C8B-B14F-4D97-AF65-F5344CB8AC3E}">
        <p14:creationId xmlns:p14="http://schemas.microsoft.com/office/powerpoint/2010/main" val="255454432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5ED34A-2AD4-4893-93A2-D48C91977A68}"/>
              </a:ext>
            </a:extLst>
          </p:cNvPr>
          <p:cNvSpPr>
            <a:spLocks noGrp="1"/>
          </p:cNvSpPr>
          <p:nvPr>
            <p:ph type="title"/>
          </p:nvPr>
        </p:nvSpPr>
        <p:spPr/>
        <p:txBody>
          <a:bodyPr/>
          <a:lstStyle/>
          <a:p>
            <a:r>
              <a:rPr lang="de-DE" dirty="0"/>
              <a:t>Die passende Geometrie: Scheiben und Ausflüsse</a:t>
            </a:r>
          </a:p>
        </p:txBody>
      </p:sp>
      <p:sp>
        <p:nvSpPr>
          <p:cNvPr id="3" name="Inhaltsplatzhalter 2">
            <a:extLst>
              <a:ext uri="{FF2B5EF4-FFF2-40B4-BE49-F238E27FC236}">
                <a16:creationId xmlns:a16="http://schemas.microsoft.com/office/drawing/2014/main" id="{6DA86993-D8FD-494A-94C1-8F96C2831173}"/>
              </a:ext>
            </a:extLst>
          </p:cNvPr>
          <p:cNvSpPr>
            <a:spLocks noGrp="1"/>
          </p:cNvSpPr>
          <p:nvPr>
            <p:ph sz="half" idx="1"/>
          </p:nvPr>
        </p:nvSpPr>
        <p:spPr/>
        <p:txBody>
          <a:bodyPr/>
          <a:lstStyle/>
          <a:p>
            <a:r>
              <a:rPr lang="de-DE" dirty="0"/>
              <a:t>Bei der Entstehung von Sternen bilden sich Scheiben aus Gas und Staub</a:t>
            </a:r>
          </a:p>
          <a:p>
            <a:r>
              <a:rPr lang="de-DE" dirty="0"/>
              <a:t>Bilden sich Sterne nicht zu hoher Masse, entstehen auch Bipolare Ausflüsse</a:t>
            </a:r>
          </a:p>
          <a:p>
            <a:r>
              <a:rPr lang="de-DE" dirty="0"/>
              <a:t>In diesen Ausflüssen: große Gasvolumina fließen kohärent in die gleiche Richtung und werden intensiv beleuchtet → MASER</a:t>
            </a:r>
          </a:p>
        </p:txBody>
      </p:sp>
      <p:sp>
        <p:nvSpPr>
          <p:cNvPr id="7" name="Textfeld 6">
            <a:extLst>
              <a:ext uri="{FF2B5EF4-FFF2-40B4-BE49-F238E27FC236}">
                <a16:creationId xmlns:a16="http://schemas.microsoft.com/office/drawing/2014/main" id="{EF0925C0-D9C6-47D9-91ED-3A0574D786D5}"/>
              </a:ext>
            </a:extLst>
          </p:cNvPr>
          <p:cNvSpPr txBox="1"/>
          <p:nvPr/>
        </p:nvSpPr>
        <p:spPr>
          <a:xfrm>
            <a:off x="7373256" y="6176963"/>
            <a:ext cx="4343625" cy="307777"/>
          </a:xfrm>
          <a:prstGeom prst="rect">
            <a:avLst/>
          </a:prstGeom>
          <a:noFill/>
        </p:spPr>
        <p:txBody>
          <a:bodyPr wrap="none" rtlCol="0">
            <a:spAutoFit/>
          </a:bodyPr>
          <a:lstStyle/>
          <a:p>
            <a:r>
              <a:rPr lang="en-US" sz="1400" dirty="0"/>
              <a:t>Quelle: </a:t>
            </a:r>
            <a:r>
              <a:rPr lang="es-ES" sz="1400" dirty="0"/>
              <a:t>Wolfgang Steffen, Instituto de Astronomía, UNAM</a:t>
            </a:r>
            <a:endParaRPr lang="de-DE" sz="1400" dirty="0"/>
          </a:p>
        </p:txBody>
      </p:sp>
      <p:pic>
        <p:nvPicPr>
          <p:cNvPr id="10" name="Inhaltsplatzhalter 9">
            <a:extLst>
              <a:ext uri="{FF2B5EF4-FFF2-40B4-BE49-F238E27FC236}">
                <a16:creationId xmlns:a16="http://schemas.microsoft.com/office/drawing/2014/main" id="{ED19CFBF-19AB-4236-9A3B-E580628FA618}"/>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5123" y="1128951"/>
            <a:ext cx="5261758" cy="5048000"/>
          </a:xfrm>
        </p:spPr>
      </p:pic>
      <p:sp>
        <p:nvSpPr>
          <p:cNvPr id="11" name="Textfeld 10">
            <a:extLst>
              <a:ext uri="{FF2B5EF4-FFF2-40B4-BE49-F238E27FC236}">
                <a16:creationId xmlns:a16="http://schemas.microsoft.com/office/drawing/2014/main" id="{92D78932-74C0-458B-BDEA-432942520F1D}"/>
              </a:ext>
            </a:extLst>
          </p:cNvPr>
          <p:cNvSpPr txBox="1"/>
          <p:nvPr/>
        </p:nvSpPr>
        <p:spPr>
          <a:xfrm>
            <a:off x="10183376" y="5808772"/>
            <a:ext cx="1453347" cy="276999"/>
          </a:xfrm>
          <a:prstGeom prst="rect">
            <a:avLst/>
          </a:prstGeom>
          <a:noFill/>
        </p:spPr>
        <p:txBody>
          <a:bodyPr wrap="none" rtlCol="0">
            <a:spAutoFit/>
          </a:bodyPr>
          <a:lstStyle/>
          <a:p>
            <a:r>
              <a:rPr lang="de-DE" sz="1200" dirty="0">
                <a:solidFill>
                  <a:schemeClr val="bg1"/>
                </a:solidFill>
              </a:rPr>
              <a:t>Keine echten Daten!</a:t>
            </a:r>
          </a:p>
        </p:txBody>
      </p:sp>
    </p:spTree>
    <p:extLst>
      <p:ext uri="{BB962C8B-B14F-4D97-AF65-F5344CB8AC3E}">
        <p14:creationId xmlns:p14="http://schemas.microsoft.com/office/powerpoint/2010/main" val="123288977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F5ED34A-2AD4-4893-93A2-D48C91977A68}"/>
              </a:ext>
            </a:extLst>
          </p:cNvPr>
          <p:cNvSpPr>
            <a:spLocks noGrp="1"/>
          </p:cNvSpPr>
          <p:nvPr>
            <p:ph type="title"/>
          </p:nvPr>
        </p:nvSpPr>
        <p:spPr/>
        <p:txBody>
          <a:bodyPr/>
          <a:lstStyle/>
          <a:p>
            <a:r>
              <a:rPr lang="de-DE" dirty="0"/>
              <a:t>Die passende Geometrie: Scheiben und Ausflüsse</a:t>
            </a:r>
          </a:p>
        </p:txBody>
      </p:sp>
      <p:sp>
        <p:nvSpPr>
          <p:cNvPr id="3" name="Inhaltsplatzhalter 2">
            <a:extLst>
              <a:ext uri="{FF2B5EF4-FFF2-40B4-BE49-F238E27FC236}">
                <a16:creationId xmlns:a16="http://schemas.microsoft.com/office/drawing/2014/main" id="{6DA86993-D8FD-494A-94C1-8F96C2831173}"/>
              </a:ext>
            </a:extLst>
          </p:cNvPr>
          <p:cNvSpPr>
            <a:spLocks noGrp="1"/>
          </p:cNvSpPr>
          <p:nvPr>
            <p:ph sz="half" idx="1"/>
          </p:nvPr>
        </p:nvSpPr>
        <p:spPr/>
        <p:txBody>
          <a:bodyPr>
            <a:normAutofit lnSpcReduction="10000"/>
          </a:bodyPr>
          <a:lstStyle/>
          <a:p>
            <a:r>
              <a:rPr lang="de-DE" dirty="0"/>
              <a:t>Bei der Entstehung von Sternen bilden sich Scheiben aus Gas und Staub</a:t>
            </a:r>
          </a:p>
          <a:p>
            <a:r>
              <a:rPr lang="de-DE" dirty="0"/>
              <a:t>Bilden sich Sterne nicht zu hoher Masse, entstehen auch Bipolare Ausflüsse</a:t>
            </a:r>
          </a:p>
          <a:p>
            <a:r>
              <a:rPr lang="de-DE" dirty="0"/>
              <a:t>In diesen Ausflüssen: große Gasvolumina fließen kohärent in die gleiche Richtung und werden intensiv beleuchtet → MASER</a:t>
            </a:r>
          </a:p>
          <a:p>
            <a:r>
              <a:rPr lang="de-DE" dirty="0"/>
              <a:t>OH, H</a:t>
            </a:r>
            <a:r>
              <a:rPr lang="de-DE" baseline="-25000" dirty="0"/>
              <a:t>2</a:t>
            </a:r>
            <a:r>
              <a:rPr lang="de-DE" dirty="0"/>
              <a:t>O, </a:t>
            </a:r>
            <a:r>
              <a:rPr lang="de-DE" dirty="0" err="1"/>
              <a:t>SiO</a:t>
            </a:r>
            <a:r>
              <a:rPr lang="de-DE" dirty="0"/>
              <a:t>, CH</a:t>
            </a:r>
            <a:r>
              <a:rPr lang="de-DE" baseline="-25000" dirty="0"/>
              <a:t>3</a:t>
            </a:r>
            <a:r>
              <a:rPr lang="de-DE" dirty="0"/>
              <a:t>OH</a:t>
            </a:r>
          </a:p>
        </p:txBody>
      </p:sp>
      <p:pic>
        <p:nvPicPr>
          <p:cNvPr id="6" name="Inhaltsplatzhalter 5">
            <a:extLst>
              <a:ext uri="{FF2B5EF4-FFF2-40B4-BE49-F238E27FC236}">
                <a16:creationId xmlns:a16="http://schemas.microsoft.com/office/drawing/2014/main" id="{0F9D1B66-23A7-450D-9A5C-82F2C51CB5E2}"/>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72200" y="2058194"/>
            <a:ext cx="5181600" cy="3886200"/>
          </a:xfrm>
        </p:spPr>
      </p:pic>
      <p:sp>
        <p:nvSpPr>
          <p:cNvPr id="7" name="Textfeld 6">
            <a:extLst>
              <a:ext uri="{FF2B5EF4-FFF2-40B4-BE49-F238E27FC236}">
                <a16:creationId xmlns:a16="http://schemas.microsoft.com/office/drawing/2014/main" id="{EF0925C0-D9C6-47D9-91ED-3A0574D786D5}"/>
              </a:ext>
            </a:extLst>
          </p:cNvPr>
          <p:cNvSpPr txBox="1"/>
          <p:nvPr/>
        </p:nvSpPr>
        <p:spPr>
          <a:xfrm>
            <a:off x="7373256" y="6176963"/>
            <a:ext cx="3582776" cy="307777"/>
          </a:xfrm>
          <a:prstGeom prst="rect">
            <a:avLst/>
          </a:prstGeom>
          <a:noFill/>
        </p:spPr>
        <p:txBody>
          <a:bodyPr wrap="none" rtlCol="0">
            <a:spAutoFit/>
          </a:bodyPr>
          <a:lstStyle/>
          <a:p>
            <a:r>
              <a:rPr lang="en-US" sz="1400" dirty="0" err="1"/>
              <a:t>Quelle:Lisa</a:t>
            </a:r>
            <a:r>
              <a:rPr lang="en-US" sz="1400" dirty="0"/>
              <a:t> Harvey-Smith, University of Sydney</a:t>
            </a:r>
            <a:endParaRPr lang="de-DE" sz="1400" dirty="0"/>
          </a:p>
        </p:txBody>
      </p:sp>
    </p:spTree>
    <p:extLst>
      <p:ext uri="{BB962C8B-B14F-4D97-AF65-F5344CB8AC3E}">
        <p14:creationId xmlns:p14="http://schemas.microsoft.com/office/powerpoint/2010/main" val="420553864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D1522F-EFB0-4FE0-901A-62943C7363EF}"/>
              </a:ext>
            </a:extLst>
          </p:cNvPr>
          <p:cNvSpPr>
            <a:spLocks noGrp="1"/>
          </p:cNvSpPr>
          <p:nvPr>
            <p:ph type="title"/>
          </p:nvPr>
        </p:nvSpPr>
        <p:spPr/>
        <p:txBody>
          <a:bodyPr/>
          <a:lstStyle/>
          <a:p>
            <a:r>
              <a:rPr lang="de-DE" dirty="0"/>
              <a:t>Extragalaktische Maser</a:t>
            </a:r>
          </a:p>
        </p:txBody>
      </p:sp>
      <p:sp>
        <p:nvSpPr>
          <p:cNvPr id="3" name="Inhaltsplatzhalter 2">
            <a:extLst>
              <a:ext uri="{FF2B5EF4-FFF2-40B4-BE49-F238E27FC236}">
                <a16:creationId xmlns:a16="http://schemas.microsoft.com/office/drawing/2014/main" id="{2FCB975D-03D0-42AA-AB47-7199CC7AD31F}"/>
              </a:ext>
            </a:extLst>
          </p:cNvPr>
          <p:cNvSpPr>
            <a:spLocks noGrp="1"/>
          </p:cNvSpPr>
          <p:nvPr>
            <p:ph sz="half" idx="1"/>
          </p:nvPr>
        </p:nvSpPr>
        <p:spPr/>
        <p:txBody>
          <a:bodyPr/>
          <a:lstStyle/>
          <a:p>
            <a:r>
              <a:rPr lang="de-DE" dirty="0"/>
              <a:t>Spiralgalaxien mit aktiven galaktischen Kernregionen (AGN) sind zeigen eine ungewöhnliche hohe Helligkeit, die nicht von Sternen produziert wird.</a:t>
            </a:r>
          </a:p>
          <a:p>
            <a:r>
              <a:rPr lang="de-DE" dirty="0"/>
              <a:t>Ursache: Akkretion von Materie durch ein supermassives Schwarzes Loch im Zentrum</a:t>
            </a:r>
          </a:p>
          <a:p>
            <a:r>
              <a:rPr lang="de-DE" dirty="0"/>
              <a:t>Beispiele: NGC 1068, Cygnus A, M87</a:t>
            </a:r>
          </a:p>
        </p:txBody>
      </p:sp>
      <p:pic>
        <p:nvPicPr>
          <p:cNvPr id="7" name="Inhaltsplatzhalter 6">
            <a:extLst>
              <a:ext uri="{FF2B5EF4-FFF2-40B4-BE49-F238E27FC236}">
                <a16:creationId xmlns:a16="http://schemas.microsoft.com/office/drawing/2014/main" id="{4D4FA348-3801-4917-B2A3-0D7DB0C62D19}"/>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270959" y="1825625"/>
            <a:ext cx="4984082" cy="4351338"/>
          </a:xfrm>
          <a:prstGeom prst="rect">
            <a:avLst/>
          </a:prstGeom>
        </p:spPr>
      </p:pic>
      <p:sp>
        <p:nvSpPr>
          <p:cNvPr id="8" name="Textfeld 7">
            <a:extLst>
              <a:ext uri="{FF2B5EF4-FFF2-40B4-BE49-F238E27FC236}">
                <a16:creationId xmlns:a16="http://schemas.microsoft.com/office/drawing/2014/main" id="{8B3469C2-DAE9-44C2-A65E-D95AE60071E4}"/>
              </a:ext>
            </a:extLst>
          </p:cNvPr>
          <p:cNvSpPr txBox="1"/>
          <p:nvPr/>
        </p:nvSpPr>
        <p:spPr>
          <a:xfrm>
            <a:off x="9502011" y="6218238"/>
            <a:ext cx="1851789" cy="369332"/>
          </a:xfrm>
          <a:prstGeom prst="rect">
            <a:avLst/>
          </a:prstGeom>
          <a:noFill/>
        </p:spPr>
        <p:txBody>
          <a:bodyPr wrap="none" rtlCol="0">
            <a:spAutoFit/>
          </a:bodyPr>
          <a:lstStyle/>
          <a:p>
            <a:r>
              <a:rPr lang="de-DE" dirty="0"/>
              <a:t>Quelle: Wikipedia</a:t>
            </a:r>
          </a:p>
        </p:txBody>
      </p:sp>
    </p:spTree>
    <p:extLst>
      <p:ext uri="{BB962C8B-B14F-4D97-AF65-F5344CB8AC3E}">
        <p14:creationId xmlns:p14="http://schemas.microsoft.com/office/powerpoint/2010/main" val="3501544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5342D3-6C06-4F29-9928-1E0E20C9DD08}"/>
              </a:ext>
            </a:extLst>
          </p:cNvPr>
          <p:cNvSpPr>
            <a:spLocks noGrp="1"/>
          </p:cNvSpPr>
          <p:nvPr>
            <p:ph type="title"/>
          </p:nvPr>
        </p:nvSpPr>
        <p:spPr/>
        <p:txBody>
          <a:bodyPr/>
          <a:lstStyle/>
          <a:p>
            <a:r>
              <a:rPr lang="de-DE" dirty="0"/>
              <a:t>NGC 4258 / M106</a:t>
            </a:r>
          </a:p>
        </p:txBody>
      </p:sp>
      <p:sp>
        <p:nvSpPr>
          <p:cNvPr id="4" name="Inhaltsplatzhalter 3">
            <a:extLst>
              <a:ext uri="{FF2B5EF4-FFF2-40B4-BE49-F238E27FC236}">
                <a16:creationId xmlns:a16="http://schemas.microsoft.com/office/drawing/2014/main" id="{9917DCCE-484F-4116-AFA6-CBDB915526A6}"/>
              </a:ext>
            </a:extLst>
          </p:cNvPr>
          <p:cNvSpPr>
            <a:spLocks noGrp="1"/>
          </p:cNvSpPr>
          <p:nvPr>
            <p:ph sz="half" idx="1"/>
          </p:nvPr>
        </p:nvSpPr>
        <p:spPr/>
        <p:txBody>
          <a:bodyPr/>
          <a:lstStyle/>
          <a:p>
            <a:r>
              <a:rPr lang="de-DE" dirty="0"/>
              <a:t>Spiralgalaxie</a:t>
            </a:r>
          </a:p>
          <a:p>
            <a:r>
              <a:rPr lang="de-DE" dirty="0"/>
              <a:t>Entfernung ca. 23 Mio. </a:t>
            </a:r>
            <a:r>
              <a:rPr lang="de-DE" dirty="0" err="1"/>
              <a:t>Lj</a:t>
            </a:r>
            <a:r>
              <a:rPr lang="de-DE" dirty="0"/>
              <a:t>.</a:t>
            </a:r>
          </a:p>
          <a:p>
            <a:r>
              <a:rPr lang="de-DE" dirty="0"/>
              <a:t>Starburst Phase</a:t>
            </a:r>
          </a:p>
          <a:p>
            <a:r>
              <a:rPr lang="de-DE" dirty="0"/>
              <a:t>Zentrales Schwarzes Loch mit ca. 40 Mio. Sonnenmassen</a:t>
            </a:r>
          </a:p>
          <a:p>
            <a:endParaRPr lang="de-DE" dirty="0"/>
          </a:p>
        </p:txBody>
      </p:sp>
      <p:pic>
        <p:nvPicPr>
          <p:cNvPr id="11" name="Inhaltsplatzhalter 10">
            <a:extLst>
              <a:ext uri="{FF2B5EF4-FFF2-40B4-BE49-F238E27FC236}">
                <a16:creationId xmlns:a16="http://schemas.microsoft.com/office/drawing/2014/main" id="{8433BE28-F480-4719-806B-478F9016713E}"/>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25245" t="18547" r="27697" b="27066"/>
          <a:stretch/>
        </p:blipFill>
        <p:spPr>
          <a:xfrm>
            <a:off x="6172201" y="1825624"/>
            <a:ext cx="5425043" cy="4351337"/>
          </a:xfrm>
        </p:spPr>
      </p:pic>
      <p:sp>
        <p:nvSpPr>
          <p:cNvPr id="12" name="Textfeld 11">
            <a:extLst>
              <a:ext uri="{FF2B5EF4-FFF2-40B4-BE49-F238E27FC236}">
                <a16:creationId xmlns:a16="http://schemas.microsoft.com/office/drawing/2014/main" id="{EA230530-D4CE-4C77-BDCA-DD7B986C1E49}"/>
              </a:ext>
            </a:extLst>
          </p:cNvPr>
          <p:cNvSpPr txBox="1"/>
          <p:nvPr/>
        </p:nvSpPr>
        <p:spPr>
          <a:xfrm>
            <a:off x="9563100" y="6218236"/>
            <a:ext cx="2144241" cy="369332"/>
          </a:xfrm>
          <a:prstGeom prst="rect">
            <a:avLst/>
          </a:prstGeom>
          <a:noFill/>
        </p:spPr>
        <p:txBody>
          <a:bodyPr wrap="none" rtlCol="0">
            <a:spAutoFit/>
          </a:bodyPr>
          <a:lstStyle/>
          <a:p>
            <a:r>
              <a:rPr lang="de-DE" dirty="0"/>
              <a:t>Quelle: </a:t>
            </a:r>
            <a:r>
              <a:rPr lang="de-DE" dirty="0">
                <a:hlinkClick r:id="rId3"/>
              </a:rPr>
              <a:t>Fabian Neyer</a:t>
            </a:r>
            <a:endParaRPr lang="de-DE" dirty="0"/>
          </a:p>
        </p:txBody>
      </p:sp>
    </p:spTree>
    <p:extLst>
      <p:ext uri="{BB962C8B-B14F-4D97-AF65-F5344CB8AC3E}">
        <p14:creationId xmlns:p14="http://schemas.microsoft.com/office/powerpoint/2010/main" val="181114971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extLst>
              <a:ext uri="{FF2B5EF4-FFF2-40B4-BE49-F238E27FC236}">
                <a16:creationId xmlns:a16="http://schemas.microsoft.com/office/drawing/2014/main" id="{DC70FD95-E763-4996-B23A-E9DD768EDE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8726" y="-472083"/>
            <a:ext cx="9986773" cy="7802166"/>
          </a:xfrm>
          <a:prstGeom prst="rect">
            <a:avLst/>
          </a:prstGeom>
        </p:spPr>
      </p:pic>
      <p:sp>
        <p:nvSpPr>
          <p:cNvPr id="2" name="Rechteck 1">
            <a:extLst>
              <a:ext uri="{FF2B5EF4-FFF2-40B4-BE49-F238E27FC236}">
                <a16:creationId xmlns:a16="http://schemas.microsoft.com/office/drawing/2014/main" id="{F0C146BE-9655-4F11-B988-11E1C86906C6}"/>
              </a:ext>
            </a:extLst>
          </p:cNvPr>
          <p:cNvSpPr/>
          <p:nvPr/>
        </p:nvSpPr>
        <p:spPr>
          <a:xfrm>
            <a:off x="4995674" y="6440269"/>
            <a:ext cx="6096000" cy="261610"/>
          </a:xfrm>
          <a:prstGeom prst="rect">
            <a:avLst/>
          </a:prstGeom>
        </p:spPr>
        <p:txBody>
          <a:bodyPr>
            <a:spAutoFit/>
          </a:bodyPr>
          <a:lstStyle/>
          <a:p>
            <a:r>
              <a:rPr lang="en-US" sz="1100" dirty="0">
                <a:solidFill>
                  <a:schemeClr val="bg1"/>
                </a:solidFill>
              </a:rPr>
              <a:t>NASA, ESA, the Hubble Heritage Team (</a:t>
            </a:r>
            <a:r>
              <a:rPr lang="en-US" sz="1100" dirty="0" err="1">
                <a:solidFill>
                  <a:schemeClr val="bg1"/>
                </a:solidFill>
              </a:rPr>
              <a:t>STScI</a:t>
            </a:r>
            <a:r>
              <a:rPr lang="en-US" sz="1100" dirty="0">
                <a:solidFill>
                  <a:schemeClr val="bg1"/>
                </a:solidFill>
              </a:rPr>
              <a:t>/AURA), and R. </a:t>
            </a:r>
            <a:r>
              <a:rPr lang="en-US" sz="1100" dirty="0" err="1">
                <a:solidFill>
                  <a:schemeClr val="bg1"/>
                </a:solidFill>
              </a:rPr>
              <a:t>Gendler</a:t>
            </a:r>
            <a:r>
              <a:rPr lang="en-US" sz="1100" dirty="0">
                <a:solidFill>
                  <a:schemeClr val="bg1"/>
                </a:solidFill>
              </a:rPr>
              <a:t> (for the Hubble Heritage Team)</a:t>
            </a:r>
            <a:endParaRPr lang="de-DE" sz="1100" dirty="0">
              <a:solidFill>
                <a:schemeClr val="bg1"/>
              </a:solidFill>
            </a:endParaRPr>
          </a:p>
        </p:txBody>
      </p:sp>
    </p:spTree>
    <p:extLst>
      <p:ext uri="{BB962C8B-B14F-4D97-AF65-F5344CB8AC3E}">
        <p14:creationId xmlns:p14="http://schemas.microsoft.com/office/powerpoint/2010/main" val="293980724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5342D3-6C06-4F29-9928-1E0E20C9DD08}"/>
              </a:ext>
            </a:extLst>
          </p:cNvPr>
          <p:cNvSpPr>
            <a:spLocks noGrp="1"/>
          </p:cNvSpPr>
          <p:nvPr>
            <p:ph type="title"/>
          </p:nvPr>
        </p:nvSpPr>
        <p:spPr/>
        <p:txBody>
          <a:bodyPr/>
          <a:lstStyle/>
          <a:p>
            <a:r>
              <a:rPr lang="de-DE" dirty="0"/>
              <a:t>NGC 4258</a:t>
            </a:r>
          </a:p>
        </p:txBody>
      </p:sp>
      <p:pic>
        <p:nvPicPr>
          <p:cNvPr id="5" name="Inhaltsplatzhalter 4">
            <a:extLst>
              <a:ext uri="{FF2B5EF4-FFF2-40B4-BE49-F238E27FC236}">
                <a16:creationId xmlns:a16="http://schemas.microsoft.com/office/drawing/2014/main" id="{3127BCCB-A8B4-4678-89CB-5ACB85071D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25625"/>
            <a:ext cx="5942499" cy="4351338"/>
          </a:xfrm>
        </p:spPr>
      </p:pic>
      <p:pic>
        <p:nvPicPr>
          <p:cNvPr id="7" name="Inhaltsplatzhalter 6">
            <a:extLst>
              <a:ext uri="{FF2B5EF4-FFF2-40B4-BE49-F238E27FC236}">
                <a16:creationId xmlns:a16="http://schemas.microsoft.com/office/drawing/2014/main" id="{6E3ECE26-7B13-4BE8-BBC1-49E96ECC3948}"/>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7368031" y="1825625"/>
            <a:ext cx="4237738" cy="4351338"/>
          </a:xfrm>
        </p:spPr>
      </p:pic>
      <p:sp>
        <p:nvSpPr>
          <p:cNvPr id="6" name="Textfeld 5">
            <a:extLst>
              <a:ext uri="{FF2B5EF4-FFF2-40B4-BE49-F238E27FC236}">
                <a16:creationId xmlns:a16="http://schemas.microsoft.com/office/drawing/2014/main" id="{1977ED60-0FB3-467E-A673-6C23A643E5FC}"/>
              </a:ext>
            </a:extLst>
          </p:cNvPr>
          <p:cNvSpPr txBox="1"/>
          <p:nvPr/>
        </p:nvSpPr>
        <p:spPr>
          <a:xfrm>
            <a:off x="4965540" y="1215342"/>
            <a:ext cx="5325304" cy="369332"/>
          </a:xfrm>
          <a:prstGeom prst="rect">
            <a:avLst/>
          </a:prstGeom>
          <a:noFill/>
        </p:spPr>
        <p:txBody>
          <a:bodyPr wrap="none" rtlCol="0">
            <a:spAutoFit/>
          </a:bodyPr>
          <a:lstStyle/>
          <a:p>
            <a:r>
              <a:rPr lang="de-DE" dirty="0"/>
              <a:t>Scheibe aus Gas und Stab um zentrales schwarzes Loch</a:t>
            </a:r>
          </a:p>
        </p:txBody>
      </p:sp>
      <p:cxnSp>
        <p:nvCxnSpPr>
          <p:cNvPr id="9" name="Gerade Verbindung mit Pfeil 8">
            <a:extLst>
              <a:ext uri="{FF2B5EF4-FFF2-40B4-BE49-F238E27FC236}">
                <a16:creationId xmlns:a16="http://schemas.microsoft.com/office/drawing/2014/main" id="{712E2327-0642-41FE-9E0E-120662FF7DDF}"/>
              </a:ext>
            </a:extLst>
          </p:cNvPr>
          <p:cNvCxnSpPr>
            <a:cxnSpLocks/>
          </p:cNvCxnSpPr>
          <p:nvPr/>
        </p:nvCxnSpPr>
        <p:spPr>
          <a:xfrm flipH="1">
            <a:off x="4595149" y="1516284"/>
            <a:ext cx="544010" cy="9606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824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5342D3-6C06-4F29-9928-1E0E20C9DD08}"/>
              </a:ext>
            </a:extLst>
          </p:cNvPr>
          <p:cNvSpPr>
            <a:spLocks noGrp="1"/>
          </p:cNvSpPr>
          <p:nvPr>
            <p:ph type="title"/>
          </p:nvPr>
        </p:nvSpPr>
        <p:spPr/>
        <p:txBody>
          <a:bodyPr/>
          <a:lstStyle/>
          <a:p>
            <a:r>
              <a:rPr lang="de-DE" dirty="0"/>
              <a:t>NGC 4258</a:t>
            </a:r>
          </a:p>
        </p:txBody>
      </p:sp>
      <p:pic>
        <p:nvPicPr>
          <p:cNvPr id="5" name="Inhaltsplatzhalter 4">
            <a:extLst>
              <a:ext uri="{FF2B5EF4-FFF2-40B4-BE49-F238E27FC236}">
                <a16:creationId xmlns:a16="http://schemas.microsoft.com/office/drawing/2014/main" id="{3127BCCB-A8B4-4678-89CB-5ACB85071D4D}"/>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825625"/>
            <a:ext cx="5942499" cy="4351338"/>
          </a:xfrm>
        </p:spPr>
      </p:pic>
      <p:pic>
        <p:nvPicPr>
          <p:cNvPr id="12" name="Inhaltsplatzhalter 11">
            <a:extLst>
              <a:ext uri="{FF2B5EF4-FFF2-40B4-BE49-F238E27FC236}">
                <a16:creationId xmlns:a16="http://schemas.microsoft.com/office/drawing/2014/main" id="{068FB53B-BFD0-4732-A343-A1CC22A33F2E}"/>
              </a:ext>
            </a:extLst>
          </p:cNvPr>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l="30472"/>
          <a:stretch/>
        </p:blipFill>
        <p:spPr>
          <a:xfrm>
            <a:off x="7772400" y="1825625"/>
            <a:ext cx="3526893" cy="4351338"/>
          </a:xfrm>
        </p:spPr>
      </p:pic>
      <p:sp>
        <p:nvSpPr>
          <p:cNvPr id="13" name="Rechteck 12">
            <a:extLst>
              <a:ext uri="{FF2B5EF4-FFF2-40B4-BE49-F238E27FC236}">
                <a16:creationId xmlns:a16="http://schemas.microsoft.com/office/drawing/2014/main" id="{50D235CF-DC80-4188-AEC5-8B9F337E1255}"/>
              </a:ext>
            </a:extLst>
          </p:cNvPr>
          <p:cNvSpPr/>
          <p:nvPr/>
        </p:nvSpPr>
        <p:spPr>
          <a:xfrm>
            <a:off x="7772400" y="2540000"/>
            <a:ext cx="228600" cy="1587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Textfeld 13">
            <a:extLst>
              <a:ext uri="{FF2B5EF4-FFF2-40B4-BE49-F238E27FC236}">
                <a16:creationId xmlns:a16="http://schemas.microsoft.com/office/drawing/2014/main" id="{1C48DDAE-A59D-4494-9806-1B8B4270C0C8}"/>
              </a:ext>
            </a:extLst>
          </p:cNvPr>
          <p:cNvSpPr txBox="1"/>
          <p:nvPr/>
        </p:nvSpPr>
        <p:spPr>
          <a:xfrm>
            <a:off x="9136398" y="6176963"/>
            <a:ext cx="2217402" cy="369332"/>
          </a:xfrm>
          <a:prstGeom prst="rect">
            <a:avLst/>
          </a:prstGeom>
          <a:noFill/>
        </p:spPr>
        <p:txBody>
          <a:bodyPr wrap="none" rtlCol="0">
            <a:spAutoFit/>
          </a:bodyPr>
          <a:lstStyle/>
          <a:p>
            <a:r>
              <a:rPr lang="de-DE" dirty="0"/>
              <a:t>Herrnstein et al. 2005</a:t>
            </a:r>
          </a:p>
        </p:txBody>
      </p:sp>
    </p:spTree>
    <p:extLst>
      <p:ext uri="{BB962C8B-B14F-4D97-AF65-F5344CB8AC3E}">
        <p14:creationId xmlns:p14="http://schemas.microsoft.com/office/powerpoint/2010/main" val="3706504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5342D3-6C06-4F29-9928-1E0E20C9DD08}"/>
              </a:ext>
            </a:extLst>
          </p:cNvPr>
          <p:cNvSpPr>
            <a:spLocks noGrp="1"/>
          </p:cNvSpPr>
          <p:nvPr>
            <p:ph type="title"/>
          </p:nvPr>
        </p:nvSpPr>
        <p:spPr/>
        <p:txBody>
          <a:bodyPr/>
          <a:lstStyle/>
          <a:p>
            <a:r>
              <a:rPr lang="de-DE" dirty="0"/>
              <a:t>NGC 3079</a:t>
            </a:r>
          </a:p>
        </p:txBody>
      </p:sp>
      <p:sp>
        <p:nvSpPr>
          <p:cNvPr id="4" name="Inhaltsplatzhalter 3">
            <a:extLst>
              <a:ext uri="{FF2B5EF4-FFF2-40B4-BE49-F238E27FC236}">
                <a16:creationId xmlns:a16="http://schemas.microsoft.com/office/drawing/2014/main" id="{9917DCCE-484F-4116-AFA6-CBDB915526A6}"/>
              </a:ext>
            </a:extLst>
          </p:cNvPr>
          <p:cNvSpPr>
            <a:spLocks noGrp="1"/>
          </p:cNvSpPr>
          <p:nvPr>
            <p:ph sz="half" idx="1"/>
          </p:nvPr>
        </p:nvSpPr>
        <p:spPr/>
        <p:txBody>
          <a:bodyPr/>
          <a:lstStyle/>
          <a:p>
            <a:r>
              <a:rPr lang="de-DE" dirty="0"/>
              <a:t>Spiralgalaxie</a:t>
            </a:r>
          </a:p>
          <a:p>
            <a:r>
              <a:rPr lang="de-DE" dirty="0"/>
              <a:t>Entfernung ca. 50-65 Mio. </a:t>
            </a:r>
            <a:r>
              <a:rPr lang="de-DE" dirty="0" err="1"/>
              <a:t>Lj</a:t>
            </a:r>
            <a:r>
              <a:rPr lang="de-DE" dirty="0"/>
              <a:t>.</a:t>
            </a:r>
          </a:p>
          <a:p>
            <a:r>
              <a:rPr lang="de-DE" dirty="0"/>
              <a:t>Durchmesser 120000 </a:t>
            </a:r>
            <a:r>
              <a:rPr lang="de-DE" dirty="0" err="1"/>
              <a:t>Lj</a:t>
            </a:r>
            <a:r>
              <a:rPr lang="de-DE" dirty="0"/>
              <a:t>.</a:t>
            </a:r>
          </a:p>
          <a:p>
            <a:r>
              <a:rPr lang="de-DE" dirty="0"/>
              <a:t>Starburst</a:t>
            </a:r>
          </a:p>
          <a:p>
            <a:r>
              <a:rPr lang="de-DE" dirty="0"/>
              <a:t>Seyfert 2 / LINER Galaxie</a:t>
            </a:r>
          </a:p>
          <a:p>
            <a:r>
              <a:rPr lang="de-DE" dirty="0"/>
              <a:t>Zentrales Schwarzes Loch mit ca. 2 Mio. Sonnenmassen innerhalb von 1 </a:t>
            </a:r>
            <a:r>
              <a:rPr lang="de-DE" dirty="0" err="1"/>
              <a:t>Lj</a:t>
            </a:r>
            <a:r>
              <a:rPr lang="de-DE" dirty="0"/>
              <a:t>.</a:t>
            </a:r>
          </a:p>
          <a:p>
            <a:endParaRPr lang="de-DE" dirty="0"/>
          </a:p>
        </p:txBody>
      </p:sp>
      <p:sp>
        <p:nvSpPr>
          <p:cNvPr id="12" name="Textfeld 11">
            <a:extLst>
              <a:ext uri="{FF2B5EF4-FFF2-40B4-BE49-F238E27FC236}">
                <a16:creationId xmlns:a16="http://schemas.microsoft.com/office/drawing/2014/main" id="{EA230530-D4CE-4C77-BDCA-DD7B986C1E49}"/>
              </a:ext>
            </a:extLst>
          </p:cNvPr>
          <p:cNvSpPr txBox="1"/>
          <p:nvPr/>
        </p:nvSpPr>
        <p:spPr>
          <a:xfrm>
            <a:off x="9038110" y="6176963"/>
            <a:ext cx="1947969" cy="307777"/>
          </a:xfrm>
          <a:prstGeom prst="rect">
            <a:avLst/>
          </a:prstGeom>
          <a:noFill/>
        </p:spPr>
        <p:txBody>
          <a:bodyPr wrap="none" rtlCol="0">
            <a:spAutoFit/>
          </a:bodyPr>
          <a:lstStyle/>
          <a:p>
            <a:r>
              <a:rPr lang="de-DE" sz="1400" dirty="0"/>
              <a:t>Quelle: SDSS/ Wikipedia</a:t>
            </a:r>
          </a:p>
        </p:txBody>
      </p:sp>
      <p:pic>
        <p:nvPicPr>
          <p:cNvPr id="16" name="Inhaltsplatzhalter 15">
            <a:extLst>
              <a:ext uri="{FF2B5EF4-FFF2-40B4-BE49-F238E27FC236}">
                <a16:creationId xmlns:a16="http://schemas.microsoft.com/office/drawing/2014/main" id="{6FFAD7F8-87BB-49A2-B483-5550D116BD1C}"/>
              </a:ext>
            </a:extLst>
          </p:cNvPr>
          <p:cNvPicPr>
            <a:picLocks noGrp="1" noChangeAspect="1"/>
          </p:cNvPicPr>
          <p:nvPr>
            <p:ph sz="half" idx="2"/>
          </p:nvPr>
        </p:nvPicPr>
        <p:blipFill rotWithShape="1">
          <a:blip r:embed="rId2">
            <a:extLst>
              <a:ext uri="{28A0092B-C50C-407E-A947-70E740481C1C}">
                <a14:useLocalDpi xmlns:a14="http://schemas.microsoft.com/office/drawing/2010/main" val="0"/>
              </a:ext>
            </a:extLst>
          </a:blip>
          <a:srcRect l="14706" t="6619" r="15993" b="2696"/>
          <a:stretch/>
        </p:blipFill>
        <p:spPr>
          <a:xfrm>
            <a:off x="6677025" y="1690688"/>
            <a:ext cx="4505326" cy="4373870"/>
          </a:xfrm>
        </p:spPr>
      </p:pic>
    </p:spTree>
    <p:extLst>
      <p:ext uri="{BB962C8B-B14F-4D97-AF65-F5344CB8AC3E}">
        <p14:creationId xmlns:p14="http://schemas.microsoft.com/office/powerpoint/2010/main" val="32085602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EF76B7-393D-4C81-91B5-E86963879C9D}"/>
              </a:ext>
            </a:extLst>
          </p:cNvPr>
          <p:cNvSpPr>
            <a:spLocks noGrp="1"/>
          </p:cNvSpPr>
          <p:nvPr>
            <p:ph type="title"/>
          </p:nvPr>
        </p:nvSpPr>
        <p:spPr/>
        <p:txBody>
          <a:bodyPr/>
          <a:lstStyle/>
          <a:p>
            <a:r>
              <a:rPr lang="de-DE" dirty="0"/>
              <a:t>Eigenschaften von L/(M)</a:t>
            </a:r>
            <a:r>
              <a:rPr lang="de-DE" dirty="0" err="1"/>
              <a:t>aser</a:t>
            </a:r>
            <a:r>
              <a:rPr lang="de-DE" dirty="0"/>
              <a:t>-Strahlung</a:t>
            </a:r>
          </a:p>
        </p:txBody>
      </p:sp>
      <p:sp>
        <p:nvSpPr>
          <p:cNvPr id="3" name="Inhaltsplatzhalter 2">
            <a:extLst>
              <a:ext uri="{FF2B5EF4-FFF2-40B4-BE49-F238E27FC236}">
                <a16:creationId xmlns:a16="http://schemas.microsoft.com/office/drawing/2014/main" id="{51B9F563-B41D-47C4-8854-74305FB85A66}"/>
              </a:ext>
            </a:extLst>
          </p:cNvPr>
          <p:cNvSpPr>
            <a:spLocks noGrp="1"/>
          </p:cNvSpPr>
          <p:nvPr>
            <p:ph idx="1"/>
          </p:nvPr>
        </p:nvSpPr>
        <p:spPr/>
        <p:txBody>
          <a:bodyPr/>
          <a:lstStyle/>
          <a:p>
            <a:r>
              <a:rPr lang="de-DE" dirty="0"/>
              <a:t>Hohe Intensität</a:t>
            </a:r>
          </a:p>
          <a:p>
            <a:r>
              <a:rPr lang="de-DE" dirty="0"/>
              <a:t>Monochromatisch und kohärent</a:t>
            </a:r>
          </a:p>
        </p:txBody>
      </p:sp>
      <p:grpSp>
        <p:nvGrpSpPr>
          <p:cNvPr id="4" name="Gruppieren 3">
            <a:extLst>
              <a:ext uri="{FF2B5EF4-FFF2-40B4-BE49-F238E27FC236}">
                <a16:creationId xmlns:a16="http://schemas.microsoft.com/office/drawing/2014/main" id="{EA80EB88-20F6-47D1-A114-77994DA1BC64}"/>
              </a:ext>
            </a:extLst>
          </p:cNvPr>
          <p:cNvGrpSpPr/>
          <p:nvPr/>
        </p:nvGrpSpPr>
        <p:grpSpPr>
          <a:xfrm flipV="1">
            <a:off x="4147247" y="2907038"/>
            <a:ext cx="4662128" cy="521962"/>
            <a:chOff x="-1772268" y="3402762"/>
            <a:chExt cx="14325608" cy="1603862"/>
          </a:xfrm>
        </p:grpSpPr>
        <p:sp>
          <p:nvSpPr>
            <p:cNvPr id="5" name="Freihandform: Form 4">
              <a:extLst>
                <a:ext uri="{FF2B5EF4-FFF2-40B4-BE49-F238E27FC236}">
                  <a16:creationId xmlns:a16="http://schemas.microsoft.com/office/drawing/2014/main" id="{363B10A8-A15E-4A55-A43D-0C5C018FA846}"/>
                </a:ext>
              </a:extLst>
            </p:cNvPr>
            <p:cNvSpPr/>
            <p:nvPr/>
          </p:nvSpPr>
          <p:spPr>
            <a:xfrm>
              <a:off x="-351504"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 name="Freihandform: Form 5">
              <a:extLst>
                <a:ext uri="{FF2B5EF4-FFF2-40B4-BE49-F238E27FC236}">
                  <a16:creationId xmlns:a16="http://schemas.microsoft.com/office/drawing/2014/main" id="{FEDC36D7-0CD2-451C-B2A5-D15BED21A6FB}"/>
                </a:ext>
              </a:extLst>
            </p:cNvPr>
            <p:cNvSpPr/>
            <p:nvPr/>
          </p:nvSpPr>
          <p:spPr>
            <a:xfrm flipH="1">
              <a:off x="8967602" y="3414598"/>
              <a:ext cx="1435511"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 name="Freihandform: Form 6">
              <a:extLst>
                <a:ext uri="{FF2B5EF4-FFF2-40B4-BE49-F238E27FC236}">
                  <a16:creationId xmlns:a16="http://schemas.microsoft.com/office/drawing/2014/main" id="{BA3359FA-1CD6-4449-80DC-286DB8F02D89}"/>
                </a:ext>
              </a:extLst>
            </p:cNvPr>
            <p:cNvSpPr/>
            <p:nvPr/>
          </p:nvSpPr>
          <p:spPr>
            <a:xfrm flipH="1">
              <a:off x="1801761"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Freihandform: Form 7">
              <a:extLst>
                <a:ext uri="{FF2B5EF4-FFF2-40B4-BE49-F238E27FC236}">
                  <a16:creationId xmlns:a16="http://schemas.microsoft.com/office/drawing/2014/main" id="{F8AF4B59-2402-425D-9FF8-81034EF12589}"/>
                </a:ext>
              </a:extLst>
            </p:cNvPr>
            <p:cNvSpPr/>
            <p:nvPr/>
          </p:nvSpPr>
          <p:spPr>
            <a:xfrm flipH="1">
              <a:off x="5383163"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 name="Freihandform: Form 8">
              <a:extLst>
                <a:ext uri="{FF2B5EF4-FFF2-40B4-BE49-F238E27FC236}">
                  <a16:creationId xmlns:a16="http://schemas.microsoft.com/office/drawing/2014/main" id="{D5A4C7A5-F9ED-4D97-93D4-3844F09E083E}"/>
                </a:ext>
              </a:extLst>
            </p:cNvPr>
            <p:cNvSpPr/>
            <p:nvPr/>
          </p:nvSpPr>
          <p:spPr>
            <a:xfrm>
              <a:off x="3229898"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 name="Freihandform: Form 9">
              <a:extLst>
                <a:ext uri="{FF2B5EF4-FFF2-40B4-BE49-F238E27FC236}">
                  <a16:creationId xmlns:a16="http://schemas.microsoft.com/office/drawing/2014/main" id="{DCB12B11-E04A-4963-A1E6-3D6B55D2AE0A}"/>
                </a:ext>
              </a:extLst>
            </p:cNvPr>
            <p:cNvSpPr/>
            <p:nvPr/>
          </p:nvSpPr>
          <p:spPr>
            <a:xfrm>
              <a:off x="6818673"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Freihandform: Form 10">
              <a:extLst>
                <a:ext uri="{FF2B5EF4-FFF2-40B4-BE49-F238E27FC236}">
                  <a16:creationId xmlns:a16="http://schemas.microsoft.com/office/drawing/2014/main" id="{161D6151-562E-4768-8B29-DACC64595B00}"/>
                </a:ext>
              </a:extLst>
            </p:cNvPr>
            <p:cNvSpPr/>
            <p:nvPr/>
          </p:nvSpPr>
          <p:spPr>
            <a:xfrm flipH="1">
              <a:off x="-1772268"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Freihandform: Form 11">
              <a:extLst>
                <a:ext uri="{FF2B5EF4-FFF2-40B4-BE49-F238E27FC236}">
                  <a16:creationId xmlns:a16="http://schemas.microsoft.com/office/drawing/2014/main" id="{278EF9AC-24E9-400F-AB28-F854BED60E8E}"/>
                </a:ext>
              </a:extLst>
            </p:cNvPr>
            <p:cNvSpPr/>
            <p:nvPr/>
          </p:nvSpPr>
          <p:spPr>
            <a:xfrm>
              <a:off x="10400075"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13" name="Gruppieren 12">
            <a:extLst>
              <a:ext uri="{FF2B5EF4-FFF2-40B4-BE49-F238E27FC236}">
                <a16:creationId xmlns:a16="http://schemas.microsoft.com/office/drawing/2014/main" id="{7601C47D-309F-4CBE-A140-F7438D4D6114}"/>
              </a:ext>
            </a:extLst>
          </p:cNvPr>
          <p:cNvGrpSpPr/>
          <p:nvPr/>
        </p:nvGrpSpPr>
        <p:grpSpPr>
          <a:xfrm flipV="1">
            <a:off x="4147247" y="3164167"/>
            <a:ext cx="4662128" cy="521962"/>
            <a:chOff x="-1772268" y="3402762"/>
            <a:chExt cx="14325608" cy="1603862"/>
          </a:xfrm>
        </p:grpSpPr>
        <p:sp>
          <p:nvSpPr>
            <p:cNvPr id="14" name="Freihandform: Form 13">
              <a:extLst>
                <a:ext uri="{FF2B5EF4-FFF2-40B4-BE49-F238E27FC236}">
                  <a16:creationId xmlns:a16="http://schemas.microsoft.com/office/drawing/2014/main" id="{9BD35074-320B-4F3B-8C39-7191DF9BBE6A}"/>
                </a:ext>
              </a:extLst>
            </p:cNvPr>
            <p:cNvSpPr/>
            <p:nvPr/>
          </p:nvSpPr>
          <p:spPr>
            <a:xfrm>
              <a:off x="-351504"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ihandform: Form 14">
              <a:extLst>
                <a:ext uri="{FF2B5EF4-FFF2-40B4-BE49-F238E27FC236}">
                  <a16:creationId xmlns:a16="http://schemas.microsoft.com/office/drawing/2014/main" id="{10C022E8-71F8-485B-9924-0A337CEF54FB}"/>
                </a:ext>
              </a:extLst>
            </p:cNvPr>
            <p:cNvSpPr/>
            <p:nvPr/>
          </p:nvSpPr>
          <p:spPr>
            <a:xfrm flipH="1">
              <a:off x="8967602" y="3414598"/>
              <a:ext cx="1435511"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Freihandform: Form 15">
              <a:extLst>
                <a:ext uri="{FF2B5EF4-FFF2-40B4-BE49-F238E27FC236}">
                  <a16:creationId xmlns:a16="http://schemas.microsoft.com/office/drawing/2014/main" id="{4F1BC0B4-6798-482F-B6B4-74AAE3BD5BDF}"/>
                </a:ext>
              </a:extLst>
            </p:cNvPr>
            <p:cNvSpPr/>
            <p:nvPr/>
          </p:nvSpPr>
          <p:spPr>
            <a:xfrm flipH="1">
              <a:off x="1801761"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Freihandform: Form 16">
              <a:extLst>
                <a:ext uri="{FF2B5EF4-FFF2-40B4-BE49-F238E27FC236}">
                  <a16:creationId xmlns:a16="http://schemas.microsoft.com/office/drawing/2014/main" id="{28058074-179E-4A87-B232-4B2BDCEA3984}"/>
                </a:ext>
              </a:extLst>
            </p:cNvPr>
            <p:cNvSpPr/>
            <p:nvPr/>
          </p:nvSpPr>
          <p:spPr>
            <a:xfrm flipH="1">
              <a:off x="5383163"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Freihandform: Form 17">
              <a:extLst>
                <a:ext uri="{FF2B5EF4-FFF2-40B4-BE49-F238E27FC236}">
                  <a16:creationId xmlns:a16="http://schemas.microsoft.com/office/drawing/2014/main" id="{ED7551F4-1C92-4A49-A4F5-885AC14DC3CD}"/>
                </a:ext>
              </a:extLst>
            </p:cNvPr>
            <p:cNvSpPr/>
            <p:nvPr/>
          </p:nvSpPr>
          <p:spPr>
            <a:xfrm>
              <a:off x="3229898"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Freihandform: Form 18">
              <a:extLst>
                <a:ext uri="{FF2B5EF4-FFF2-40B4-BE49-F238E27FC236}">
                  <a16:creationId xmlns:a16="http://schemas.microsoft.com/office/drawing/2014/main" id="{97C330F4-5E66-4FA6-A202-2FB232057767}"/>
                </a:ext>
              </a:extLst>
            </p:cNvPr>
            <p:cNvSpPr/>
            <p:nvPr/>
          </p:nvSpPr>
          <p:spPr>
            <a:xfrm>
              <a:off x="6818673"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reihandform: Form 19">
              <a:extLst>
                <a:ext uri="{FF2B5EF4-FFF2-40B4-BE49-F238E27FC236}">
                  <a16:creationId xmlns:a16="http://schemas.microsoft.com/office/drawing/2014/main" id="{56BB8DE1-1775-4733-953A-DACFFA6E01DA}"/>
                </a:ext>
              </a:extLst>
            </p:cNvPr>
            <p:cNvSpPr/>
            <p:nvPr/>
          </p:nvSpPr>
          <p:spPr>
            <a:xfrm flipH="1">
              <a:off x="-1772268"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Freihandform: Form 20">
              <a:extLst>
                <a:ext uri="{FF2B5EF4-FFF2-40B4-BE49-F238E27FC236}">
                  <a16:creationId xmlns:a16="http://schemas.microsoft.com/office/drawing/2014/main" id="{E27915FD-744A-4131-B773-F18668CE85C0}"/>
                </a:ext>
              </a:extLst>
            </p:cNvPr>
            <p:cNvSpPr/>
            <p:nvPr/>
          </p:nvSpPr>
          <p:spPr>
            <a:xfrm>
              <a:off x="10400075"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22" name="Gruppieren 21">
            <a:extLst>
              <a:ext uri="{FF2B5EF4-FFF2-40B4-BE49-F238E27FC236}">
                <a16:creationId xmlns:a16="http://schemas.microsoft.com/office/drawing/2014/main" id="{37DF04BC-704E-4B24-9FD8-8B287F13B73C}"/>
              </a:ext>
            </a:extLst>
          </p:cNvPr>
          <p:cNvGrpSpPr/>
          <p:nvPr/>
        </p:nvGrpSpPr>
        <p:grpSpPr>
          <a:xfrm flipV="1">
            <a:off x="4144848" y="3415546"/>
            <a:ext cx="4662128" cy="521962"/>
            <a:chOff x="-1772268" y="3402762"/>
            <a:chExt cx="14325608" cy="1603862"/>
          </a:xfrm>
        </p:grpSpPr>
        <p:sp>
          <p:nvSpPr>
            <p:cNvPr id="23" name="Freihandform: Form 22">
              <a:extLst>
                <a:ext uri="{FF2B5EF4-FFF2-40B4-BE49-F238E27FC236}">
                  <a16:creationId xmlns:a16="http://schemas.microsoft.com/office/drawing/2014/main" id="{72633499-8B78-4C5C-BA93-1D2805C6CD60}"/>
                </a:ext>
              </a:extLst>
            </p:cNvPr>
            <p:cNvSpPr/>
            <p:nvPr/>
          </p:nvSpPr>
          <p:spPr>
            <a:xfrm>
              <a:off x="-351504"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Freihandform: Form 23">
              <a:extLst>
                <a:ext uri="{FF2B5EF4-FFF2-40B4-BE49-F238E27FC236}">
                  <a16:creationId xmlns:a16="http://schemas.microsoft.com/office/drawing/2014/main" id="{0108260E-6DDC-40D9-B203-359C8ABEEBC3}"/>
                </a:ext>
              </a:extLst>
            </p:cNvPr>
            <p:cNvSpPr/>
            <p:nvPr/>
          </p:nvSpPr>
          <p:spPr>
            <a:xfrm flipH="1">
              <a:off x="8979311" y="3414598"/>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5" name="Freihandform: Form 24">
              <a:extLst>
                <a:ext uri="{FF2B5EF4-FFF2-40B4-BE49-F238E27FC236}">
                  <a16:creationId xmlns:a16="http://schemas.microsoft.com/office/drawing/2014/main" id="{0A4FCEA4-5CB4-4ACB-9A4B-BFFD211CB727}"/>
                </a:ext>
              </a:extLst>
            </p:cNvPr>
            <p:cNvSpPr/>
            <p:nvPr/>
          </p:nvSpPr>
          <p:spPr>
            <a:xfrm flipH="1">
              <a:off x="1801761"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6" name="Freihandform: Form 25">
              <a:extLst>
                <a:ext uri="{FF2B5EF4-FFF2-40B4-BE49-F238E27FC236}">
                  <a16:creationId xmlns:a16="http://schemas.microsoft.com/office/drawing/2014/main" id="{BE57C64F-4339-479E-A8DC-A4AC284A26C0}"/>
                </a:ext>
              </a:extLst>
            </p:cNvPr>
            <p:cNvSpPr/>
            <p:nvPr/>
          </p:nvSpPr>
          <p:spPr>
            <a:xfrm flipH="1">
              <a:off x="5383163"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7" name="Freihandform: Form 26">
              <a:extLst>
                <a:ext uri="{FF2B5EF4-FFF2-40B4-BE49-F238E27FC236}">
                  <a16:creationId xmlns:a16="http://schemas.microsoft.com/office/drawing/2014/main" id="{FE40A00D-F9A1-4435-9064-B461E838A177}"/>
                </a:ext>
              </a:extLst>
            </p:cNvPr>
            <p:cNvSpPr/>
            <p:nvPr/>
          </p:nvSpPr>
          <p:spPr>
            <a:xfrm>
              <a:off x="3229898"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Freihandform: Form 27">
              <a:extLst>
                <a:ext uri="{FF2B5EF4-FFF2-40B4-BE49-F238E27FC236}">
                  <a16:creationId xmlns:a16="http://schemas.microsoft.com/office/drawing/2014/main" id="{D429B208-3A55-4D09-8D08-AE864E4C542E}"/>
                </a:ext>
              </a:extLst>
            </p:cNvPr>
            <p:cNvSpPr/>
            <p:nvPr/>
          </p:nvSpPr>
          <p:spPr>
            <a:xfrm>
              <a:off x="6818673"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Freihandform: Form 28">
              <a:extLst>
                <a:ext uri="{FF2B5EF4-FFF2-40B4-BE49-F238E27FC236}">
                  <a16:creationId xmlns:a16="http://schemas.microsoft.com/office/drawing/2014/main" id="{9A5BE20C-B028-41B3-9D0B-232B17BE3C53}"/>
                </a:ext>
              </a:extLst>
            </p:cNvPr>
            <p:cNvSpPr/>
            <p:nvPr/>
          </p:nvSpPr>
          <p:spPr>
            <a:xfrm flipH="1">
              <a:off x="-1772268"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Freihandform: Form 29">
              <a:extLst>
                <a:ext uri="{FF2B5EF4-FFF2-40B4-BE49-F238E27FC236}">
                  <a16:creationId xmlns:a16="http://schemas.microsoft.com/office/drawing/2014/main" id="{660EC6F2-B1CF-49EC-881D-29AFC62E27DA}"/>
                </a:ext>
              </a:extLst>
            </p:cNvPr>
            <p:cNvSpPr/>
            <p:nvPr/>
          </p:nvSpPr>
          <p:spPr>
            <a:xfrm>
              <a:off x="10400075"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31" name="Gruppieren 30">
            <a:extLst>
              <a:ext uri="{FF2B5EF4-FFF2-40B4-BE49-F238E27FC236}">
                <a16:creationId xmlns:a16="http://schemas.microsoft.com/office/drawing/2014/main" id="{AFD9AED2-160A-448F-8154-2C960BA13C0A}"/>
              </a:ext>
            </a:extLst>
          </p:cNvPr>
          <p:cNvGrpSpPr/>
          <p:nvPr/>
        </p:nvGrpSpPr>
        <p:grpSpPr>
          <a:xfrm flipV="1">
            <a:off x="4144848" y="3672675"/>
            <a:ext cx="4662128" cy="521962"/>
            <a:chOff x="-1772268" y="3402762"/>
            <a:chExt cx="14325608" cy="1603862"/>
          </a:xfrm>
        </p:grpSpPr>
        <p:sp>
          <p:nvSpPr>
            <p:cNvPr id="32" name="Freihandform: Form 31">
              <a:extLst>
                <a:ext uri="{FF2B5EF4-FFF2-40B4-BE49-F238E27FC236}">
                  <a16:creationId xmlns:a16="http://schemas.microsoft.com/office/drawing/2014/main" id="{DF9F53F3-3E20-420E-87D8-DE5081A37055}"/>
                </a:ext>
              </a:extLst>
            </p:cNvPr>
            <p:cNvSpPr/>
            <p:nvPr/>
          </p:nvSpPr>
          <p:spPr>
            <a:xfrm>
              <a:off x="-351504"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Freihandform: Form 32">
              <a:extLst>
                <a:ext uri="{FF2B5EF4-FFF2-40B4-BE49-F238E27FC236}">
                  <a16:creationId xmlns:a16="http://schemas.microsoft.com/office/drawing/2014/main" id="{87D8C25C-CE38-425A-AE8F-BEBCE6489301}"/>
                </a:ext>
              </a:extLst>
            </p:cNvPr>
            <p:cNvSpPr/>
            <p:nvPr/>
          </p:nvSpPr>
          <p:spPr>
            <a:xfrm flipH="1">
              <a:off x="8979311" y="3414598"/>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4" name="Freihandform: Form 33">
              <a:extLst>
                <a:ext uri="{FF2B5EF4-FFF2-40B4-BE49-F238E27FC236}">
                  <a16:creationId xmlns:a16="http://schemas.microsoft.com/office/drawing/2014/main" id="{6B83249A-8568-4F5C-B1BB-383304D46CFC}"/>
                </a:ext>
              </a:extLst>
            </p:cNvPr>
            <p:cNvSpPr/>
            <p:nvPr/>
          </p:nvSpPr>
          <p:spPr>
            <a:xfrm flipH="1">
              <a:off x="1801761"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Freihandform: Form 34">
              <a:extLst>
                <a:ext uri="{FF2B5EF4-FFF2-40B4-BE49-F238E27FC236}">
                  <a16:creationId xmlns:a16="http://schemas.microsoft.com/office/drawing/2014/main" id="{C5E8B910-A42B-44F2-BB3E-0C0B67F95F58}"/>
                </a:ext>
              </a:extLst>
            </p:cNvPr>
            <p:cNvSpPr/>
            <p:nvPr/>
          </p:nvSpPr>
          <p:spPr>
            <a:xfrm flipH="1">
              <a:off x="5383163"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Freihandform: Form 35">
              <a:extLst>
                <a:ext uri="{FF2B5EF4-FFF2-40B4-BE49-F238E27FC236}">
                  <a16:creationId xmlns:a16="http://schemas.microsoft.com/office/drawing/2014/main" id="{1FEB31B0-12E2-4ECD-A13A-4FAA82DBD418}"/>
                </a:ext>
              </a:extLst>
            </p:cNvPr>
            <p:cNvSpPr/>
            <p:nvPr/>
          </p:nvSpPr>
          <p:spPr>
            <a:xfrm>
              <a:off x="3229898"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Freihandform: Form 36">
              <a:extLst>
                <a:ext uri="{FF2B5EF4-FFF2-40B4-BE49-F238E27FC236}">
                  <a16:creationId xmlns:a16="http://schemas.microsoft.com/office/drawing/2014/main" id="{E9847D7F-7028-4822-9B1A-96C668E94D02}"/>
                </a:ext>
              </a:extLst>
            </p:cNvPr>
            <p:cNvSpPr/>
            <p:nvPr/>
          </p:nvSpPr>
          <p:spPr>
            <a:xfrm>
              <a:off x="6818673"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Freihandform: Form 37">
              <a:extLst>
                <a:ext uri="{FF2B5EF4-FFF2-40B4-BE49-F238E27FC236}">
                  <a16:creationId xmlns:a16="http://schemas.microsoft.com/office/drawing/2014/main" id="{D308B28E-268F-4944-8BF4-0834422BD612}"/>
                </a:ext>
              </a:extLst>
            </p:cNvPr>
            <p:cNvSpPr/>
            <p:nvPr/>
          </p:nvSpPr>
          <p:spPr>
            <a:xfrm flipH="1">
              <a:off x="-1772268"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Freihandform: Form 38">
              <a:extLst>
                <a:ext uri="{FF2B5EF4-FFF2-40B4-BE49-F238E27FC236}">
                  <a16:creationId xmlns:a16="http://schemas.microsoft.com/office/drawing/2014/main" id="{F12BFB90-3255-478D-AF44-A8B06D15817A}"/>
                </a:ext>
              </a:extLst>
            </p:cNvPr>
            <p:cNvSpPr/>
            <p:nvPr/>
          </p:nvSpPr>
          <p:spPr>
            <a:xfrm>
              <a:off x="10400075"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40" name="Zylinder 39">
            <a:extLst>
              <a:ext uri="{FF2B5EF4-FFF2-40B4-BE49-F238E27FC236}">
                <a16:creationId xmlns:a16="http://schemas.microsoft.com/office/drawing/2014/main" id="{0BF15EFA-44E3-4B3F-8668-469BEFE801B5}"/>
              </a:ext>
            </a:extLst>
          </p:cNvPr>
          <p:cNvSpPr/>
          <p:nvPr/>
        </p:nvSpPr>
        <p:spPr>
          <a:xfrm rot="5400000">
            <a:off x="2145987" y="2454847"/>
            <a:ext cx="1226289" cy="243565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41" name="Gruppieren 40">
            <a:extLst>
              <a:ext uri="{FF2B5EF4-FFF2-40B4-BE49-F238E27FC236}">
                <a16:creationId xmlns:a16="http://schemas.microsoft.com/office/drawing/2014/main" id="{567AB4A8-4B55-41AC-A51D-A8CE0BA6A08D}"/>
              </a:ext>
            </a:extLst>
          </p:cNvPr>
          <p:cNvGrpSpPr/>
          <p:nvPr/>
        </p:nvGrpSpPr>
        <p:grpSpPr>
          <a:xfrm flipV="1">
            <a:off x="4147247" y="4731833"/>
            <a:ext cx="4819772" cy="521962"/>
            <a:chOff x="-1772268" y="3402762"/>
            <a:chExt cx="14325608" cy="1603862"/>
          </a:xfrm>
        </p:grpSpPr>
        <p:sp>
          <p:nvSpPr>
            <p:cNvPr id="42" name="Freihandform: Form 41">
              <a:extLst>
                <a:ext uri="{FF2B5EF4-FFF2-40B4-BE49-F238E27FC236}">
                  <a16:creationId xmlns:a16="http://schemas.microsoft.com/office/drawing/2014/main" id="{173DF6B7-0B6C-483D-AE20-E7C222304502}"/>
                </a:ext>
              </a:extLst>
            </p:cNvPr>
            <p:cNvSpPr/>
            <p:nvPr/>
          </p:nvSpPr>
          <p:spPr>
            <a:xfrm>
              <a:off x="-351504"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Freihandform: Form 42">
              <a:extLst>
                <a:ext uri="{FF2B5EF4-FFF2-40B4-BE49-F238E27FC236}">
                  <a16:creationId xmlns:a16="http://schemas.microsoft.com/office/drawing/2014/main" id="{C5AFBBB0-8699-421C-8A9E-11EC3FE7A2E9}"/>
                </a:ext>
              </a:extLst>
            </p:cNvPr>
            <p:cNvSpPr/>
            <p:nvPr/>
          </p:nvSpPr>
          <p:spPr>
            <a:xfrm flipH="1">
              <a:off x="8967602" y="3414598"/>
              <a:ext cx="1435511"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Freihandform: Form 43">
              <a:extLst>
                <a:ext uri="{FF2B5EF4-FFF2-40B4-BE49-F238E27FC236}">
                  <a16:creationId xmlns:a16="http://schemas.microsoft.com/office/drawing/2014/main" id="{F429DFD3-D002-4AB4-AED0-0D332AFFE425}"/>
                </a:ext>
              </a:extLst>
            </p:cNvPr>
            <p:cNvSpPr/>
            <p:nvPr/>
          </p:nvSpPr>
          <p:spPr>
            <a:xfrm flipH="1">
              <a:off x="1801761"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5" name="Freihandform: Form 44">
              <a:extLst>
                <a:ext uri="{FF2B5EF4-FFF2-40B4-BE49-F238E27FC236}">
                  <a16:creationId xmlns:a16="http://schemas.microsoft.com/office/drawing/2014/main" id="{E7E3F0AB-CDF2-46FC-A1B1-800547035B05}"/>
                </a:ext>
              </a:extLst>
            </p:cNvPr>
            <p:cNvSpPr/>
            <p:nvPr/>
          </p:nvSpPr>
          <p:spPr>
            <a:xfrm flipH="1">
              <a:off x="5383163"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Freihandform: Form 45">
              <a:extLst>
                <a:ext uri="{FF2B5EF4-FFF2-40B4-BE49-F238E27FC236}">
                  <a16:creationId xmlns:a16="http://schemas.microsoft.com/office/drawing/2014/main" id="{A74FFF74-74BC-4B85-912C-3B411E9DABF2}"/>
                </a:ext>
              </a:extLst>
            </p:cNvPr>
            <p:cNvSpPr/>
            <p:nvPr/>
          </p:nvSpPr>
          <p:spPr>
            <a:xfrm>
              <a:off x="3229898"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7" name="Freihandform: Form 46">
              <a:extLst>
                <a:ext uri="{FF2B5EF4-FFF2-40B4-BE49-F238E27FC236}">
                  <a16:creationId xmlns:a16="http://schemas.microsoft.com/office/drawing/2014/main" id="{BB297911-3C3B-459C-983A-2591EB08AB8E}"/>
                </a:ext>
              </a:extLst>
            </p:cNvPr>
            <p:cNvSpPr/>
            <p:nvPr/>
          </p:nvSpPr>
          <p:spPr>
            <a:xfrm>
              <a:off x="6818673"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Freihandform: Form 47">
              <a:extLst>
                <a:ext uri="{FF2B5EF4-FFF2-40B4-BE49-F238E27FC236}">
                  <a16:creationId xmlns:a16="http://schemas.microsoft.com/office/drawing/2014/main" id="{24F0F14B-797F-4C25-B4A9-91E39DBD1F32}"/>
                </a:ext>
              </a:extLst>
            </p:cNvPr>
            <p:cNvSpPr/>
            <p:nvPr/>
          </p:nvSpPr>
          <p:spPr>
            <a:xfrm flipH="1">
              <a:off x="-1772268"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Freihandform: Form 48">
              <a:extLst>
                <a:ext uri="{FF2B5EF4-FFF2-40B4-BE49-F238E27FC236}">
                  <a16:creationId xmlns:a16="http://schemas.microsoft.com/office/drawing/2014/main" id="{8EE34FCE-E946-4032-B0A1-2B77504DE052}"/>
                </a:ext>
              </a:extLst>
            </p:cNvPr>
            <p:cNvSpPr/>
            <p:nvPr/>
          </p:nvSpPr>
          <p:spPr>
            <a:xfrm>
              <a:off x="10400075"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0" name="Gruppieren 49">
            <a:extLst>
              <a:ext uri="{FF2B5EF4-FFF2-40B4-BE49-F238E27FC236}">
                <a16:creationId xmlns:a16="http://schemas.microsoft.com/office/drawing/2014/main" id="{8E228709-35E0-4FB3-83DB-9E985AF8A09B}"/>
              </a:ext>
            </a:extLst>
          </p:cNvPr>
          <p:cNvGrpSpPr/>
          <p:nvPr/>
        </p:nvGrpSpPr>
        <p:grpSpPr>
          <a:xfrm flipV="1">
            <a:off x="4142449" y="5047385"/>
            <a:ext cx="4662128" cy="521962"/>
            <a:chOff x="-1772268" y="3402762"/>
            <a:chExt cx="14325608" cy="1603862"/>
          </a:xfrm>
        </p:grpSpPr>
        <p:sp>
          <p:nvSpPr>
            <p:cNvPr id="51" name="Freihandform: Form 50">
              <a:extLst>
                <a:ext uri="{FF2B5EF4-FFF2-40B4-BE49-F238E27FC236}">
                  <a16:creationId xmlns:a16="http://schemas.microsoft.com/office/drawing/2014/main" id="{0ACE7022-2DAF-418E-ABB3-91EC52C47DB0}"/>
                </a:ext>
              </a:extLst>
            </p:cNvPr>
            <p:cNvSpPr/>
            <p:nvPr/>
          </p:nvSpPr>
          <p:spPr>
            <a:xfrm>
              <a:off x="-351504"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Freihandform: Form 51">
              <a:extLst>
                <a:ext uri="{FF2B5EF4-FFF2-40B4-BE49-F238E27FC236}">
                  <a16:creationId xmlns:a16="http://schemas.microsoft.com/office/drawing/2014/main" id="{B64A3627-B02E-44FF-B5F2-619EFCEC1157}"/>
                </a:ext>
              </a:extLst>
            </p:cNvPr>
            <p:cNvSpPr/>
            <p:nvPr/>
          </p:nvSpPr>
          <p:spPr>
            <a:xfrm flipH="1">
              <a:off x="8967602" y="3414598"/>
              <a:ext cx="1435511"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3" name="Freihandform: Form 52">
              <a:extLst>
                <a:ext uri="{FF2B5EF4-FFF2-40B4-BE49-F238E27FC236}">
                  <a16:creationId xmlns:a16="http://schemas.microsoft.com/office/drawing/2014/main" id="{8EEB8955-0B4C-48E7-93AF-6A903FAB5B0D}"/>
                </a:ext>
              </a:extLst>
            </p:cNvPr>
            <p:cNvSpPr/>
            <p:nvPr/>
          </p:nvSpPr>
          <p:spPr>
            <a:xfrm flipH="1">
              <a:off x="1801761"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Freihandform: Form 53">
              <a:extLst>
                <a:ext uri="{FF2B5EF4-FFF2-40B4-BE49-F238E27FC236}">
                  <a16:creationId xmlns:a16="http://schemas.microsoft.com/office/drawing/2014/main" id="{8D9B2291-9F21-4592-AA0C-8C65179597F1}"/>
                </a:ext>
              </a:extLst>
            </p:cNvPr>
            <p:cNvSpPr/>
            <p:nvPr/>
          </p:nvSpPr>
          <p:spPr>
            <a:xfrm flipH="1">
              <a:off x="5383163"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Freihandform: Form 54">
              <a:extLst>
                <a:ext uri="{FF2B5EF4-FFF2-40B4-BE49-F238E27FC236}">
                  <a16:creationId xmlns:a16="http://schemas.microsoft.com/office/drawing/2014/main" id="{9A3237A7-C567-4204-97E8-C88361210CE5}"/>
                </a:ext>
              </a:extLst>
            </p:cNvPr>
            <p:cNvSpPr/>
            <p:nvPr/>
          </p:nvSpPr>
          <p:spPr>
            <a:xfrm>
              <a:off x="3229898"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Freihandform: Form 55">
              <a:extLst>
                <a:ext uri="{FF2B5EF4-FFF2-40B4-BE49-F238E27FC236}">
                  <a16:creationId xmlns:a16="http://schemas.microsoft.com/office/drawing/2014/main" id="{6E9A306F-4376-4819-A081-077C30669629}"/>
                </a:ext>
              </a:extLst>
            </p:cNvPr>
            <p:cNvSpPr/>
            <p:nvPr/>
          </p:nvSpPr>
          <p:spPr>
            <a:xfrm>
              <a:off x="6818673"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7" name="Freihandform: Form 56">
              <a:extLst>
                <a:ext uri="{FF2B5EF4-FFF2-40B4-BE49-F238E27FC236}">
                  <a16:creationId xmlns:a16="http://schemas.microsoft.com/office/drawing/2014/main" id="{1E0F6922-3DB7-4040-8979-55C1E702915D}"/>
                </a:ext>
              </a:extLst>
            </p:cNvPr>
            <p:cNvSpPr/>
            <p:nvPr/>
          </p:nvSpPr>
          <p:spPr>
            <a:xfrm flipH="1">
              <a:off x="-1772268"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8" name="Freihandform: Form 57">
              <a:extLst>
                <a:ext uri="{FF2B5EF4-FFF2-40B4-BE49-F238E27FC236}">
                  <a16:creationId xmlns:a16="http://schemas.microsoft.com/office/drawing/2014/main" id="{7BD12DF4-DA48-4955-BBA5-0AECDC3079BF}"/>
                </a:ext>
              </a:extLst>
            </p:cNvPr>
            <p:cNvSpPr/>
            <p:nvPr/>
          </p:nvSpPr>
          <p:spPr>
            <a:xfrm>
              <a:off x="10400075"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59" name="Gruppieren 58">
            <a:extLst>
              <a:ext uri="{FF2B5EF4-FFF2-40B4-BE49-F238E27FC236}">
                <a16:creationId xmlns:a16="http://schemas.microsoft.com/office/drawing/2014/main" id="{4FBA8E64-65E2-408B-8E24-263F15C663E7}"/>
              </a:ext>
            </a:extLst>
          </p:cNvPr>
          <p:cNvGrpSpPr/>
          <p:nvPr/>
        </p:nvGrpSpPr>
        <p:grpSpPr>
          <a:xfrm flipV="1">
            <a:off x="4140049" y="5298764"/>
            <a:ext cx="4826969" cy="521962"/>
            <a:chOff x="-1772268" y="3402762"/>
            <a:chExt cx="14325608" cy="1603862"/>
          </a:xfrm>
        </p:grpSpPr>
        <p:sp>
          <p:nvSpPr>
            <p:cNvPr id="60" name="Freihandform: Form 59">
              <a:extLst>
                <a:ext uri="{FF2B5EF4-FFF2-40B4-BE49-F238E27FC236}">
                  <a16:creationId xmlns:a16="http://schemas.microsoft.com/office/drawing/2014/main" id="{F192A7EF-0264-4DAF-961C-A10B2FDB9A07}"/>
                </a:ext>
              </a:extLst>
            </p:cNvPr>
            <p:cNvSpPr/>
            <p:nvPr/>
          </p:nvSpPr>
          <p:spPr>
            <a:xfrm>
              <a:off x="-351504"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1" name="Freihandform: Form 60">
              <a:extLst>
                <a:ext uri="{FF2B5EF4-FFF2-40B4-BE49-F238E27FC236}">
                  <a16:creationId xmlns:a16="http://schemas.microsoft.com/office/drawing/2014/main" id="{5532411F-B548-4BDE-A354-D81AB838549C}"/>
                </a:ext>
              </a:extLst>
            </p:cNvPr>
            <p:cNvSpPr/>
            <p:nvPr/>
          </p:nvSpPr>
          <p:spPr>
            <a:xfrm flipH="1">
              <a:off x="8979311" y="3414598"/>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2" name="Freihandform: Form 61">
              <a:extLst>
                <a:ext uri="{FF2B5EF4-FFF2-40B4-BE49-F238E27FC236}">
                  <a16:creationId xmlns:a16="http://schemas.microsoft.com/office/drawing/2014/main" id="{73D10AA4-2387-45FD-8079-35D5DE1EEF58}"/>
                </a:ext>
              </a:extLst>
            </p:cNvPr>
            <p:cNvSpPr/>
            <p:nvPr/>
          </p:nvSpPr>
          <p:spPr>
            <a:xfrm flipH="1">
              <a:off x="1801761"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3" name="Freihandform: Form 62">
              <a:extLst>
                <a:ext uri="{FF2B5EF4-FFF2-40B4-BE49-F238E27FC236}">
                  <a16:creationId xmlns:a16="http://schemas.microsoft.com/office/drawing/2014/main" id="{14C68BD4-855A-4D83-A1E8-8B7F6BF1BBAB}"/>
                </a:ext>
              </a:extLst>
            </p:cNvPr>
            <p:cNvSpPr/>
            <p:nvPr/>
          </p:nvSpPr>
          <p:spPr>
            <a:xfrm flipH="1">
              <a:off x="5383163"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4" name="Freihandform: Form 63">
              <a:extLst>
                <a:ext uri="{FF2B5EF4-FFF2-40B4-BE49-F238E27FC236}">
                  <a16:creationId xmlns:a16="http://schemas.microsoft.com/office/drawing/2014/main" id="{246B9690-C194-4530-85FF-5A3365BB59A3}"/>
                </a:ext>
              </a:extLst>
            </p:cNvPr>
            <p:cNvSpPr/>
            <p:nvPr/>
          </p:nvSpPr>
          <p:spPr>
            <a:xfrm>
              <a:off x="3229898"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5" name="Freihandform: Form 64">
              <a:extLst>
                <a:ext uri="{FF2B5EF4-FFF2-40B4-BE49-F238E27FC236}">
                  <a16:creationId xmlns:a16="http://schemas.microsoft.com/office/drawing/2014/main" id="{F9BF3621-FF71-4076-81CB-092709CFBC01}"/>
                </a:ext>
              </a:extLst>
            </p:cNvPr>
            <p:cNvSpPr/>
            <p:nvPr/>
          </p:nvSpPr>
          <p:spPr>
            <a:xfrm>
              <a:off x="6818673"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6" name="Freihandform: Form 65">
              <a:extLst>
                <a:ext uri="{FF2B5EF4-FFF2-40B4-BE49-F238E27FC236}">
                  <a16:creationId xmlns:a16="http://schemas.microsoft.com/office/drawing/2014/main" id="{97B7CEDC-74CF-4193-B22C-A96CF801C13D}"/>
                </a:ext>
              </a:extLst>
            </p:cNvPr>
            <p:cNvSpPr/>
            <p:nvPr/>
          </p:nvSpPr>
          <p:spPr>
            <a:xfrm flipH="1">
              <a:off x="-1772268"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7" name="Freihandform: Form 66">
              <a:extLst>
                <a:ext uri="{FF2B5EF4-FFF2-40B4-BE49-F238E27FC236}">
                  <a16:creationId xmlns:a16="http://schemas.microsoft.com/office/drawing/2014/main" id="{2898669B-8D49-42DD-918A-6C15A1827D24}"/>
                </a:ext>
              </a:extLst>
            </p:cNvPr>
            <p:cNvSpPr/>
            <p:nvPr/>
          </p:nvSpPr>
          <p:spPr>
            <a:xfrm>
              <a:off x="10400075"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grpSp>
        <p:nvGrpSpPr>
          <p:cNvPr id="68" name="Gruppieren 67">
            <a:extLst>
              <a:ext uri="{FF2B5EF4-FFF2-40B4-BE49-F238E27FC236}">
                <a16:creationId xmlns:a16="http://schemas.microsoft.com/office/drawing/2014/main" id="{11899F6E-182C-4EA3-9847-7453A645AD86}"/>
              </a:ext>
            </a:extLst>
          </p:cNvPr>
          <p:cNvGrpSpPr/>
          <p:nvPr/>
        </p:nvGrpSpPr>
        <p:grpSpPr>
          <a:xfrm flipV="1">
            <a:off x="4140050" y="5555893"/>
            <a:ext cx="4590995" cy="521962"/>
            <a:chOff x="-1772268" y="3402762"/>
            <a:chExt cx="14325608" cy="1603862"/>
          </a:xfrm>
        </p:grpSpPr>
        <p:sp>
          <p:nvSpPr>
            <p:cNvPr id="69" name="Freihandform: Form 68">
              <a:extLst>
                <a:ext uri="{FF2B5EF4-FFF2-40B4-BE49-F238E27FC236}">
                  <a16:creationId xmlns:a16="http://schemas.microsoft.com/office/drawing/2014/main" id="{BED5A64E-77F9-4479-97C8-4DE54E92C2D2}"/>
                </a:ext>
              </a:extLst>
            </p:cNvPr>
            <p:cNvSpPr/>
            <p:nvPr/>
          </p:nvSpPr>
          <p:spPr>
            <a:xfrm>
              <a:off x="-351504"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0" name="Freihandform: Form 69">
              <a:extLst>
                <a:ext uri="{FF2B5EF4-FFF2-40B4-BE49-F238E27FC236}">
                  <a16:creationId xmlns:a16="http://schemas.microsoft.com/office/drawing/2014/main" id="{2DADBB06-0132-461E-B41C-5682DE20A43E}"/>
                </a:ext>
              </a:extLst>
            </p:cNvPr>
            <p:cNvSpPr/>
            <p:nvPr/>
          </p:nvSpPr>
          <p:spPr>
            <a:xfrm flipH="1">
              <a:off x="8979311" y="3414598"/>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1" name="Freihandform: Form 70">
              <a:extLst>
                <a:ext uri="{FF2B5EF4-FFF2-40B4-BE49-F238E27FC236}">
                  <a16:creationId xmlns:a16="http://schemas.microsoft.com/office/drawing/2014/main" id="{85DEEEC1-CD29-4D4C-993D-2205901319D1}"/>
                </a:ext>
              </a:extLst>
            </p:cNvPr>
            <p:cNvSpPr/>
            <p:nvPr/>
          </p:nvSpPr>
          <p:spPr>
            <a:xfrm flipH="1">
              <a:off x="1801761"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2" name="Freihandform: Form 71">
              <a:extLst>
                <a:ext uri="{FF2B5EF4-FFF2-40B4-BE49-F238E27FC236}">
                  <a16:creationId xmlns:a16="http://schemas.microsoft.com/office/drawing/2014/main" id="{C71CDBA4-8CBD-4CEF-A462-781FB4B420DE}"/>
                </a:ext>
              </a:extLst>
            </p:cNvPr>
            <p:cNvSpPr/>
            <p:nvPr/>
          </p:nvSpPr>
          <p:spPr>
            <a:xfrm flipH="1">
              <a:off x="5383163"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3" name="Freihandform: Form 72">
              <a:extLst>
                <a:ext uri="{FF2B5EF4-FFF2-40B4-BE49-F238E27FC236}">
                  <a16:creationId xmlns:a16="http://schemas.microsoft.com/office/drawing/2014/main" id="{8C480311-04A8-46E4-858E-95B195078473}"/>
                </a:ext>
              </a:extLst>
            </p:cNvPr>
            <p:cNvSpPr/>
            <p:nvPr/>
          </p:nvSpPr>
          <p:spPr>
            <a:xfrm>
              <a:off x="3229898" y="3402762"/>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4" name="Freihandform: Form 73">
              <a:extLst>
                <a:ext uri="{FF2B5EF4-FFF2-40B4-BE49-F238E27FC236}">
                  <a16:creationId xmlns:a16="http://schemas.microsoft.com/office/drawing/2014/main" id="{DC8B5376-66DA-40FD-A77B-830ABCA1743D}"/>
                </a:ext>
              </a:extLst>
            </p:cNvPr>
            <p:cNvSpPr/>
            <p:nvPr/>
          </p:nvSpPr>
          <p:spPr>
            <a:xfrm>
              <a:off x="6818673"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5" name="Freihandform: Form 74">
              <a:extLst>
                <a:ext uri="{FF2B5EF4-FFF2-40B4-BE49-F238E27FC236}">
                  <a16:creationId xmlns:a16="http://schemas.microsoft.com/office/drawing/2014/main" id="{680A79BA-393F-4368-A4FE-596CA96E34DD}"/>
                </a:ext>
              </a:extLst>
            </p:cNvPr>
            <p:cNvSpPr/>
            <p:nvPr/>
          </p:nvSpPr>
          <p:spPr>
            <a:xfrm flipH="1">
              <a:off x="-1772268" y="3402762"/>
              <a:ext cx="1435510" cy="1455174"/>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 name="connsiteX0" fmla="*/ 0 w 1435510"/>
                <a:gd name="connsiteY0" fmla="*/ 1455174 h 1455174"/>
                <a:gd name="connsiteX1" fmla="*/ 1435510 w 1435510"/>
                <a:gd name="connsiteY1" fmla="*/ 0 h 1455174"/>
              </a:gdLst>
              <a:ahLst/>
              <a:cxnLst>
                <a:cxn ang="0">
                  <a:pos x="connsiteX0" y="connsiteY0"/>
                </a:cxn>
                <a:cxn ang="0">
                  <a:pos x="connsiteX1" y="connsiteY1"/>
                </a:cxn>
              </a:cxnLst>
              <a:rect l="l" t="t" r="r" b="b"/>
              <a:pathLst>
                <a:path w="1435510" h="1455174">
                  <a:moveTo>
                    <a:pt x="0" y="1455174"/>
                  </a:moveTo>
                  <a:cubicBezTo>
                    <a:pt x="358878" y="1214284"/>
                    <a:pt x="957007" y="0"/>
                    <a:pt x="1435510" y="0"/>
                  </a:cubicBezTo>
                </a:path>
              </a:pathLst>
            </a:cu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6" name="Freihandform: Form 75">
              <a:extLst>
                <a:ext uri="{FF2B5EF4-FFF2-40B4-BE49-F238E27FC236}">
                  <a16:creationId xmlns:a16="http://schemas.microsoft.com/office/drawing/2014/main" id="{56F3908B-CE0E-467B-91F7-45657FC814BB}"/>
                </a:ext>
              </a:extLst>
            </p:cNvPr>
            <p:cNvSpPr/>
            <p:nvPr/>
          </p:nvSpPr>
          <p:spPr>
            <a:xfrm>
              <a:off x="10400075" y="3414598"/>
              <a:ext cx="2153265" cy="1592026"/>
            </a:xfrm>
            <a:custGeom>
              <a:avLst/>
              <a:gdLst>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5" fmla="*/ 4316361 w 4316361"/>
                <a:gd name="connsiteY5" fmla="*/ 1455174 h 1592026"/>
                <a:gd name="connsiteX0" fmla="*/ 0 w 4316361"/>
                <a:gd name="connsiteY0" fmla="*/ 1445342 h 1592026"/>
                <a:gd name="connsiteX1" fmla="*/ 717755 w 4316361"/>
                <a:gd name="connsiteY1" fmla="*/ 1455174 h 1592026"/>
                <a:gd name="connsiteX2" fmla="*/ 2153265 w 4316361"/>
                <a:gd name="connsiteY2" fmla="*/ 0 h 1592026"/>
                <a:gd name="connsiteX3" fmla="*/ 3588774 w 4316361"/>
                <a:gd name="connsiteY3" fmla="*/ 1455174 h 1592026"/>
                <a:gd name="connsiteX4" fmla="*/ 4316361 w 4316361"/>
                <a:gd name="connsiteY4" fmla="*/ 1455174 h 1592026"/>
                <a:gd name="connsiteX0" fmla="*/ 0 w 3588774"/>
                <a:gd name="connsiteY0" fmla="*/ 1445342 h 1592026"/>
                <a:gd name="connsiteX1" fmla="*/ 717755 w 3588774"/>
                <a:gd name="connsiteY1" fmla="*/ 1455174 h 1592026"/>
                <a:gd name="connsiteX2" fmla="*/ 2153265 w 3588774"/>
                <a:gd name="connsiteY2" fmla="*/ 0 h 1592026"/>
                <a:gd name="connsiteX3" fmla="*/ 3588774 w 3588774"/>
                <a:gd name="connsiteY3" fmla="*/ 1455174 h 1592026"/>
                <a:gd name="connsiteX0" fmla="*/ 0 w 2153265"/>
                <a:gd name="connsiteY0" fmla="*/ 1445342 h 1592026"/>
                <a:gd name="connsiteX1" fmla="*/ 717755 w 2153265"/>
                <a:gd name="connsiteY1" fmla="*/ 1455174 h 1592026"/>
                <a:gd name="connsiteX2" fmla="*/ 2153265 w 2153265"/>
                <a:gd name="connsiteY2" fmla="*/ 0 h 1592026"/>
              </a:gdLst>
              <a:ahLst/>
              <a:cxnLst>
                <a:cxn ang="0">
                  <a:pos x="connsiteX0" y="connsiteY0"/>
                </a:cxn>
                <a:cxn ang="0">
                  <a:pos x="connsiteX1" y="connsiteY1"/>
                </a:cxn>
                <a:cxn ang="0">
                  <a:pos x="connsiteX2" y="connsiteY2"/>
                </a:cxn>
              </a:cxnLst>
              <a:rect l="l" t="t" r="r" b="b"/>
              <a:pathLst>
                <a:path w="2153265" h="1592026">
                  <a:moveTo>
                    <a:pt x="0" y="1445342"/>
                  </a:moveTo>
                  <a:cubicBezTo>
                    <a:pt x="179439" y="1570703"/>
                    <a:pt x="358878" y="1696064"/>
                    <a:pt x="717755" y="1455174"/>
                  </a:cubicBezTo>
                  <a:cubicBezTo>
                    <a:pt x="1076633" y="1214284"/>
                    <a:pt x="1674762" y="0"/>
                    <a:pt x="2153265" y="0"/>
                  </a:cubicBezTo>
                </a:path>
              </a:pathLst>
            </a:custGeom>
            <a:noFill/>
            <a:ln w="2857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77" name="Zylinder 76">
            <a:extLst>
              <a:ext uri="{FF2B5EF4-FFF2-40B4-BE49-F238E27FC236}">
                <a16:creationId xmlns:a16="http://schemas.microsoft.com/office/drawing/2014/main" id="{A60BD98A-4093-4913-BABE-FDD266482691}"/>
              </a:ext>
            </a:extLst>
          </p:cNvPr>
          <p:cNvSpPr/>
          <p:nvPr/>
        </p:nvSpPr>
        <p:spPr>
          <a:xfrm rot="5400000">
            <a:off x="2141189" y="4338065"/>
            <a:ext cx="1226289" cy="243565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78" name="Textfeld 77">
            <a:extLst>
              <a:ext uri="{FF2B5EF4-FFF2-40B4-BE49-F238E27FC236}">
                <a16:creationId xmlns:a16="http://schemas.microsoft.com/office/drawing/2014/main" id="{17CC8463-FAB1-4F1E-BE4B-D73FE0BB1E8A}"/>
              </a:ext>
            </a:extLst>
          </p:cNvPr>
          <p:cNvSpPr txBox="1"/>
          <p:nvPr/>
        </p:nvSpPr>
        <p:spPr>
          <a:xfrm>
            <a:off x="9445740" y="5171051"/>
            <a:ext cx="1852302" cy="369332"/>
          </a:xfrm>
          <a:prstGeom prst="rect">
            <a:avLst/>
          </a:prstGeom>
          <a:noFill/>
        </p:spPr>
        <p:txBody>
          <a:bodyPr wrap="none" rtlCol="0">
            <a:spAutoFit/>
          </a:bodyPr>
          <a:lstStyle/>
          <a:p>
            <a:r>
              <a:rPr lang="de-DE" dirty="0"/>
              <a:t>Geringe Kohärenz</a:t>
            </a:r>
          </a:p>
        </p:txBody>
      </p:sp>
      <p:sp>
        <p:nvSpPr>
          <p:cNvPr id="79" name="Textfeld 78">
            <a:extLst>
              <a:ext uri="{FF2B5EF4-FFF2-40B4-BE49-F238E27FC236}">
                <a16:creationId xmlns:a16="http://schemas.microsoft.com/office/drawing/2014/main" id="{C6F67601-C514-4394-96D2-EEC76AE5B75B}"/>
              </a:ext>
            </a:extLst>
          </p:cNvPr>
          <p:cNvSpPr txBox="1"/>
          <p:nvPr/>
        </p:nvSpPr>
        <p:spPr>
          <a:xfrm>
            <a:off x="9500604" y="3336155"/>
            <a:ext cx="1616981" cy="369332"/>
          </a:xfrm>
          <a:prstGeom prst="rect">
            <a:avLst/>
          </a:prstGeom>
          <a:noFill/>
        </p:spPr>
        <p:txBody>
          <a:bodyPr wrap="none" rtlCol="0">
            <a:spAutoFit/>
          </a:bodyPr>
          <a:lstStyle/>
          <a:p>
            <a:r>
              <a:rPr lang="de-DE" dirty="0"/>
              <a:t>Hohe Kohärenz</a:t>
            </a:r>
          </a:p>
        </p:txBody>
      </p:sp>
    </p:spTree>
    <p:extLst>
      <p:ext uri="{BB962C8B-B14F-4D97-AF65-F5344CB8AC3E}">
        <p14:creationId xmlns:p14="http://schemas.microsoft.com/office/powerpoint/2010/main" val="2532406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77F925D0-593F-48DC-B713-46471E0E347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639477">
            <a:off x="667838" y="-835377"/>
            <a:ext cx="10333255" cy="8185854"/>
          </a:xfrm>
          <a:prstGeom prst="rect">
            <a:avLst/>
          </a:prstGeom>
        </p:spPr>
      </p:pic>
      <p:sp>
        <p:nvSpPr>
          <p:cNvPr id="9" name="Textfeld 8">
            <a:extLst>
              <a:ext uri="{FF2B5EF4-FFF2-40B4-BE49-F238E27FC236}">
                <a16:creationId xmlns:a16="http://schemas.microsoft.com/office/drawing/2014/main" id="{26561B26-3663-4B6D-819C-E7FF628DADCC}"/>
              </a:ext>
            </a:extLst>
          </p:cNvPr>
          <p:cNvSpPr txBox="1"/>
          <p:nvPr/>
        </p:nvSpPr>
        <p:spPr>
          <a:xfrm>
            <a:off x="7134225" y="6305550"/>
            <a:ext cx="3254481" cy="276999"/>
          </a:xfrm>
          <a:prstGeom prst="rect">
            <a:avLst/>
          </a:prstGeom>
          <a:noFill/>
        </p:spPr>
        <p:txBody>
          <a:bodyPr wrap="none" rtlCol="0">
            <a:spAutoFit/>
          </a:bodyPr>
          <a:lstStyle/>
          <a:p>
            <a:r>
              <a:rPr lang="en-US" sz="1200" dirty="0">
                <a:solidFill>
                  <a:schemeClr val="bg1"/>
                </a:solidFill>
              </a:rPr>
              <a:t>NASA and G. Cecil (U. North Carolina, Chapel Hill)</a:t>
            </a:r>
            <a:endParaRPr lang="de-DE" sz="1200" dirty="0">
              <a:solidFill>
                <a:schemeClr val="bg1"/>
              </a:solidFill>
            </a:endParaRPr>
          </a:p>
        </p:txBody>
      </p:sp>
      <p:sp>
        <p:nvSpPr>
          <p:cNvPr id="10" name="Ellipse 9">
            <a:extLst>
              <a:ext uri="{FF2B5EF4-FFF2-40B4-BE49-F238E27FC236}">
                <a16:creationId xmlns:a16="http://schemas.microsoft.com/office/drawing/2014/main" id="{AE9A0E09-9E96-49DA-9B50-BE36F51CFD04}"/>
              </a:ext>
            </a:extLst>
          </p:cNvPr>
          <p:cNvSpPr/>
          <p:nvPr/>
        </p:nvSpPr>
        <p:spPr>
          <a:xfrm rot="21046970">
            <a:off x="4690464" y="1481182"/>
            <a:ext cx="1050399" cy="1492524"/>
          </a:xfrm>
          <a:prstGeom prst="ellipse">
            <a:avLst/>
          </a:prstGeom>
          <a:noFill/>
          <a:ln w="28575">
            <a:solidFill>
              <a:srgbClr val="FFFF00"/>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32219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F0B1B1E-8D9F-45EA-A35F-C2058C8A71EC}"/>
              </a:ext>
            </a:extLst>
          </p:cNvPr>
          <p:cNvSpPr>
            <a:spLocks noGrp="1"/>
          </p:cNvSpPr>
          <p:nvPr>
            <p:ph type="title"/>
          </p:nvPr>
        </p:nvSpPr>
        <p:spPr/>
        <p:txBody>
          <a:bodyPr/>
          <a:lstStyle/>
          <a:p>
            <a:r>
              <a:rPr lang="de-DE" dirty="0"/>
              <a:t>NGC 3079</a:t>
            </a:r>
          </a:p>
        </p:txBody>
      </p:sp>
      <p:pic>
        <p:nvPicPr>
          <p:cNvPr id="6" name="Inhaltsplatzhalter 5">
            <a:extLst>
              <a:ext uri="{FF2B5EF4-FFF2-40B4-BE49-F238E27FC236}">
                <a16:creationId xmlns:a16="http://schemas.microsoft.com/office/drawing/2014/main" id="{DCE79F2D-F123-4580-A62B-30D1FF1E8E20}"/>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606505" y="1829593"/>
            <a:ext cx="4347369" cy="4347369"/>
          </a:xfrm>
        </p:spPr>
      </p:pic>
      <p:pic>
        <p:nvPicPr>
          <p:cNvPr id="12" name="Inhaltsplatzhalter 11">
            <a:extLst>
              <a:ext uri="{FF2B5EF4-FFF2-40B4-BE49-F238E27FC236}">
                <a16:creationId xmlns:a16="http://schemas.microsoft.com/office/drawing/2014/main" id="{2C6B1D39-BFB7-4F0B-BA74-EBE05968C407}"/>
              </a:ext>
            </a:extLst>
          </p:cNvPr>
          <p:cNvPicPr>
            <a:picLocks noGrp="1" noChangeAspect="1"/>
          </p:cNvPicPr>
          <p:nvPr>
            <p:ph sz="half" idx="1"/>
          </p:nvPr>
        </p:nvPicPr>
        <p:blipFill>
          <a:blip r:embed="rId3"/>
          <a:stretch>
            <a:fillRect/>
          </a:stretch>
        </p:blipFill>
        <p:spPr>
          <a:xfrm>
            <a:off x="218573" y="1829593"/>
            <a:ext cx="7049002" cy="4347369"/>
          </a:xfrm>
          <a:prstGeom prst="rect">
            <a:avLst/>
          </a:prstGeom>
        </p:spPr>
      </p:pic>
      <p:sp>
        <p:nvSpPr>
          <p:cNvPr id="11" name="Pfeil: nach links und rechts 10">
            <a:extLst>
              <a:ext uri="{FF2B5EF4-FFF2-40B4-BE49-F238E27FC236}">
                <a16:creationId xmlns:a16="http://schemas.microsoft.com/office/drawing/2014/main" id="{0C01CDA6-79EE-4400-B408-2047B79BE5FC}"/>
              </a:ext>
            </a:extLst>
          </p:cNvPr>
          <p:cNvSpPr/>
          <p:nvPr/>
        </p:nvSpPr>
        <p:spPr>
          <a:xfrm>
            <a:off x="8761014" y="2419349"/>
            <a:ext cx="2038350" cy="219075"/>
          </a:xfrm>
          <a:prstGeom prst="leftRightArrow">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250000"/>
              </a:lnSpc>
            </a:pPr>
            <a:r>
              <a:rPr lang="de-DE" dirty="0"/>
              <a:t>3000 </a:t>
            </a:r>
            <a:r>
              <a:rPr lang="de-DE" dirty="0" err="1"/>
              <a:t>Lj</a:t>
            </a:r>
            <a:endParaRPr lang="de-DE" dirty="0"/>
          </a:p>
          <a:p>
            <a:pPr algn="ctr"/>
            <a:endParaRPr lang="de-DE" dirty="0"/>
          </a:p>
          <a:p>
            <a:pPr algn="ctr"/>
            <a:endParaRPr lang="de-DE" dirty="0"/>
          </a:p>
        </p:txBody>
      </p:sp>
      <p:sp>
        <p:nvSpPr>
          <p:cNvPr id="13" name="Textfeld 12">
            <a:extLst>
              <a:ext uri="{FF2B5EF4-FFF2-40B4-BE49-F238E27FC236}">
                <a16:creationId xmlns:a16="http://schemas.microsoft.com/office/drawing/2014/main" id="{DEA0E679-ABC2-4D88-8607-1A39AC3CF9F5}"/>
              </a:ext>
            </a:extLst>
          </p:cNvPr>
          <p:cNvSpPr txBox="1"/>
          <p:nvPr/>
        </p:nvSpPr>
        <p:spPr>
          <a:xfrm>
            <a:off x="79668" y="6161978"/>
            <a:ext cx="9199954" cy="430887"/>
          </a:xfrm>
          <a:prstGeom prst="rect">
            <a:avLst/>
          </a:prstGeom>
          <a:noFill/>
        </p:spPr>
        <p:txBody>
          <a:bodyPr wrap="none" rtlCol="0">
            <a:spAutoFit/>
          </a:bodyPr>
          <a:lstStyle/>
          <a:p>
            <a:r>
              <a:rPr lang="de-DE" sz="1100" dirty="0"/>
              <a:t>Quelle: </a:t>
            </a:r>
            <a:r>
              <a:rPr lang="de-DE" sz="1100" dirty="0">
                <a:hlinkClick r:id="rId4"/>
              </a:rPr>
              <a:t>NASA</a:t>
            </a:r>
            <a:r>
              <a:rPr lang="de-DE" sz="1100" dirty="0"/>
              <a:t>/</a:t>
            </a:r>
            <a:r>
              <a:rPr lang="de-DE" sz="1100" dirty="0">
                <a:hlinkClick r:id="rId5"/>
              </a:rPr>
              <a:t>ESA</a:t>
            </a:r>
            <a:r>
              <a:rPr lang="de-DE" sz="1100" dirty="0"/>
              <a:t>, Gerald Cecil (University </a:t>
            </a:r>
            <a:r>
              <a:rPr lang="de-DE" sz="1100" dirty="0" err="1"/>
              <a:t>of</a:t>
            </a:r>
            <a:r>
              <a:rPr lang="de-DE" sz="1100" dirty="0"/>
              <a:t> North Carolina), Sylvain </a:t>
            </a:r>
            <a:r>
              <a:rPr lang="de-DE" sz="1100" dirty="0" err="1"/>
              <a:t>Veilleux</a:t>
            </a:r>
            <a:r>
              <a:rPr lang="de-DE" sz="1100" dirty="0"/>
              <a:t> (University </a:t>
            </a:r>
            <a:r>
              <a:rPr lang="de-DE" sz="1100" dirty="0" err="1"/>
              <a:t>of</a:t>
            </a:r>
            <a:r>
              <a:rPr lang="de-DE" sz="1100" dirty="0"/>
              <a:t> Maryland), Joss Bland-Hawthorn (Anglo-</a:t>
            </a:r>
            <a:r>
              <a:rPr lang="de-DE" sz="1100" dirty="0" err="1"/>
              <a:t>Australian</a:t>
            </a:r>
            <a:r>
              <a:rPr lang="de-DE" sz="1100" dirty="0"/>
              <a:t> Observatory), </a:t>
            </a:r>
          </a:p>
          <a:p>
            <a:r>
              <a:rPr lang="de-DE" sz="1100" dirty="0"/>
              <a:t>and Alex </a:t>
            </a:r>
            <a:r>
              <a:rPr lang="de-DE" sz="1100" dirty="0" err="1"/>
              <a:t>Filippenko</a:t>
            </a:r>
            <a:r>
              <a:rPr lang="de-DE" sz="1100" dirty="0"/>
              <a:t> (University </a:t>
            </a:r>
            <a:r>
              <a:rPr lang="de-DE" sz="1100" dirty="0" err="1"/>
              <a:t>of</a:t>
            </a:r>
            <a:r>
              <a:rPr lang="de-DE" sz="1100" dirty="0"/>
              <a:t> California at Berkeley)</a:t>
            </a:r>
          </a:p>
        </p:txBody>
      </p:sp>
      <p:sp>
        <p:nvSpPr>
          <p:cNvPr id="14" name="Textfeld 13">
            <a:extLst>
              <a:ext uri="{FF2B5EF4-FFF2-40B4-BE49-F238E27FC236}">
                <a16:creationId xmlns:a16="http://schemas.microsoft.com/office/drawing/2014/main" id="{4633343C-6EE3-445A-918B-24BD5E8E2F89}"/>
              </a:ext>
            </a:extLst>
          </p:cNvPr>
          <p:cNvSpPr txBox="1"/>
          <p:nvPr/>
        </p:nvSpPr>
        <p:spPr>
          <a:xfrm>
            <a:off x="238126" y="1829593"/>
            <a:ext cx="1632691" cy="461665"/>
          </a:xfrm>
          <a:prstGeom prst="rect">
            <a:avLst/>
          </a:prstGeom>
          <a:noFill/>
        </p:spPr>
        <p:txBody>
          <a:bodyPr wrap="none" rtlCol="0">
            <a:spAutoFit/>
          </a:bodyPr>
          <a:lstStyle/>
          <a:p>
            <a:r>
              <a:rPr lang="de-DE" sz="1200" dirty="0">
                <a:solidFill>
                  <a:schemeClr val="bg1"/>
                </a:solidFill>
              </a:rPr>
              <a:t>blau: Röntgenstrahlung</a:t>
            </a:r>
          </a:p>
          <a:p>
            <a:r>
              <a:rPr lang="de-DE" sz="1200" dirty="0" err="1">
                <a:solidFill>
                  <a:schemeClr val="bg1"/>
                </a:solidFill>
              </a:rPr>
              <a:t>gold</a:t>
            </a:r>
            <a:r>
              <a:rPr lang="de-DE" sz="1200" dirty="0">
                <a:solidFill>
                  <a:schemeClr val="bg1"/>
                </a:solidFill>
              </a:rPr>
              <a:t>: N</a:t>
            </a:r>
            <a:r>
              <a:rPr lang="de-DE" sz="1200" baseline="30000" dirty="0">
                <a:solidFill>
                  <a:schemeClr val="bg1"/>
                </a:solidFill>
              </a:rPr>
              <a:t>+</a:t>
            </a:r>
            <a:r>
              <a:rPr lang="de-DE" sz="1200" dirty="0">
                <a:solidFill>
                  <a:schemeClr val="bg1"/>
                </a:solidFill>
              </a:rPr>
              <a:t> und H</a:t>
            </a:r>
            <a:r>
              <a:rPr lang="el-GR" sz="1200" dirty="0">
                <a:solidFill>
                  <a:schemeClr val="bg1"/>
                </a:solidFill>
              </a:rPr>
              <a:t>α</a:t>
            </a:r>
            <a:endParaRPr lang="de-DE" sz="1200" dirty="0">
              <a:solidFill>
                <a:schemeClr val="bg1"/>
              </a:solidFill>
            </a:endParaRPr>
          </a:p>
        </p:txBody>
      </p:sp>
      <p:sp>
        <p:nvSpPr>
          <p:cNvPr id="15" name="Stern: 4 Zacken 14">
            <a:extLst>
              <a:ext uri="{FF2B5EF4-FFF2-40B4-BE49-F238E27FC236}">
                <a16:creationId xmlns:a16="http://schemas.microsoft.com/office/drawing/2014/main" id="{906FF901-FA32-4AFB-BA4C-F726E6C7375C}"/>
              </a:ext>
            </a:extLst>
          </p:cNvPr>
          <p:cNvSpPr/>
          <p:nvPr/>
        </p:nvSpPr>
        <p:spPr>
          <a:xfrm>
            <a:off x="9681029" y="4760686"/>
            <a:ext cx="304800" cy="320675"/>
          </a:xfrm>
          <a:prstGeom prst="star4">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Textfeld 15">
            <a:extLst>
              <a:ext uri="{FF2B5EF4-FFF2-40B4-BE49-F238E27FC236}">
                <a16:creationId xmlns:a16="http://schemas.microsoft.com/office/drawing/2014/main" id="{141271A2-91A2-49B1-B188-051264CED612}"/>
              </a:ext>
            </a:extLst>
          </p:cNvPr>
          <p:cNvSpPr txBox="1"/>
          <p:nvPr/>
        </p:nvSpPr>
        <p:spPr>
          <a:xfrm>
            <a:off x="9279622" y="5081361"/>
            <a:ext cx="1244251" cy="369332"/>
          </a:xfrm>
          <a:prstGeom prst="rect">
            <a:avLst/>
          </a:prstGeom>
          <a:noFill/>
        </p:spPr>
        <p:txBody>
          <a:bodyPr wrap="none" rtlCol="0">
            <a:spAutoFit/>
          </a:bodyPr>
          <a:lstStyle/>
          <a:p>
            <a:r>
              <a:rPr lang="de-DE" dirty="0">
                <a:solidFill>
                  <a:srgbClr val="FFFF00"/>
                </a:solidFill>
              </a:rPr>
              <a:t>H</a:t>
            </a:r>
            <a:r>
              <a:rPr lang="de-DE" baseline="-25000" dirty="0">
                <a:solidFill>
                  <a:srgbClr val="FFFF00"/>
                </a:solidFill>
              </a:rPr>
              <a:t>2</a:t>
            </a:r>
            <a:r>
              <a:rPr lang="de-DE" dirty="0">
                <a:solidFill>
                  <a:srgbClr val="FFFF00"/>
                </a:solidFill>
              </a:rPr>
              <a:t>O Maser</a:t>
            </a:r>
          </a:p>
        </p:txBody>
      </p:sp>
    </p:spTree>
    <p:extLst>
      <p:ext uri="{BB962C8B-B14F-4D97-AF65-F5344CB8AC3E}">
        <p14:creationId xmlns:p14="http://schemas.microsoft.com/office/powerpoint/2010/main" val="318762105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nhaltsplatzhalter 5">
            <a:extLst>
              <a:ext uri="{FF2B5EF4-FFF2-40B4-BE49-F238E27FC236}">
                <a16:creationId xmlns:a16="http://schemas.microsoft.com/office/drawing/2014/main" id="{F61C7147-7961-4B98-A1D4-536278369B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985" y="1522427"/>
            <a:ext cx="4970448" cy="4970448"/>
          </a:xfrm>
          <a:prstGeom prst="rect">
            <a:avLst/>
          </a:prstGeom>
        </p:spPr>
      </p:pic>
      <p:pic>
        <p:nvPicPr>
          <p:cNvPr id="4" name="Inhaltsplatzhalter 3">
            <a:extLst>
              <a:ext uri="{FF2B5EF4-FFF2-40B4-BE49-F238E27FC236}">
                <a16:creationId xmlns:a16="http://schemas.microsoft.com/office/drawing/2014/main" id="{F0298535-4B46-4089-A128-A30CDEA10DD5}"/>
              </a:ext>
            </a:extLst>
          </p:cNvPr>
          <p:cNvPicPr>
            <a:picLocks noGrp="1" noChangeAspect="1"/>
          </p:cNvPicPr>
          <p:nvPr>
            <p:ph idx="1"/>
          </p:nvPr>
        </p:nvPicPr>
        <p:blipFill rotWithShape="1">
          <a:blip r:embed="rId3"/>
          <a:srcRect l="46621" t="4324" r="7351" b="4473"/>
          <a:stretch/>
        </p:blipFill>
        <p:spPr>
          <a:xfrm rot="4827442">
            <a:off x="6012209" y="1632394"/>
            <a:ext cx="5360988" cy="4553650"/>
          </a:xfrm>
          <a:prstGeom prst="rect">
            <a:avLst/>
          </a:prstGeom>
        </p:spPr>
      </p:pic>
      <p:sp>
        <p:nvSpPr>
          <p:cNvPr id="2" name="Titel 1">
            <a:extLst>
              <a:ext uri="{FF2B5EF4-FFF2-40B4-BE49-F238E27FC236}">
                <a16:creationId xmlns:a16="http://schemas.microsoft.com/office/drawing/2014/main" id="{5CDFE7AC-44BB-4017-9521-8AA896ED25D9}"/>
              </a:ext>
            </a:extLst>
          </p:cNvPr>
          <p:cNvSpPr>
            <a:spLocks noGrp="1"/>
          </p:cNvSpPr>
          <p:nvPr>
            <p:ph type="title"/>
          </p:nvPr>
        </p:nvSpPr>
        <p:spPr/>
        <p:txBody>
          <a:bodyPr/>
          <a:lstStyle/>
          <a:p>
            <a:r>
              <a:rPr lang="de-DE" dirty="0"/>
              <a:t>NGC 3079</a:t>
            </a:r>
          </a:p>
        </p:txBody>
      </p:sp>
      <p:cxnSp>
        <p:nvCxnSpPr>
          <p:cNvPr id="12" name="Gerader Verbinder 11">
            <a:extLst>
              <a:ext uri="{FF2B5EF4-FFF2-40B4-BE49-F238E27FC236}">
                <a16:creationId xmlns:a16="http://schemas.microsoft.com/office/drawing/2014/main" id="{7C13A6CD-2893-4EC3-8916-6D4106076DDE}"/>
              </a:ext>
            </a:extLst>
          </p:cNvPr>
          <p:cNvCxnSpPr>
            <a:cxnSpLocks/>
          </p:cNvCxnSpPr>
          <p:nvPr/>
        </p:nvCxnSpPr>
        <p:spPr>
          <a:xfrm flipH="1">
            <a:off x="3248026" y="1690688"/>
            <a:ext cx="2754981" cy="34337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Gerader Verbinder 14">
            <a:extLst>
              <a:ext uri="{FF2B5EF4-FFF2-40B4-BE49-F238E27FC236}">
                <a16:creationId xmlns:a16="http://schemas.microsoft.com/office/drawing/2014/main" id="{25B97846-3AC9-422F-8A4F-E4691356E314}"/>
              </a:ext>
            </a:extLst>
          </p:cNvPr>
          <p:cNvCxnSpPr/>
          <p:nvPr/>
        </p:nvCxnSpPr>
        <p:spPr>
          <a:xfrm flipH="1" flipV="1">
            <a:off x="3248026" y="5124450"/>
            <a:ext cx="3638549" cy="1733550"/>
          </a:xfrm>
          <a:prstGeom prst="line">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0106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8042F44-4141-49FB-A31D-67D85C8C76AC}"/>
              </a:ext>
            </a:extLst>
          </p:cNvPr>
          <p:cNvSpPr>
            <a:spLocks noGrp="1"/>
          </p:cNvSpPr>
          <p:nvPr>
            <p:ph type="title"/>
          </p:nvPr>
        </p:nvSpPr>
        <p:spPr/>
        <p:txBody>
          <a:bodyPr/>
          <a:lstStyle/>
          <a:p>
            <a:r>
              <a:rPr lang="de-DE" dirty="0"/>
              <a:t>Die passende Geometrie: Kometen ?!</a:t>
            </a:r>
          </a:p>
        </p:txBody>
      </p:sp>
      <p:sp>
        <p:nvSpPr>
          <p:cNvPr id="3" name="Inhaltsplatzhalter 2">
            <a:extLst>
              <a:ext uri="{FF2B5EF4-FFF2-40B4-BE49-F238E27FC236}">
                <a16:creationId xmlns:a16="http://schemas.microsoft.com/office/drawing/2014/main" id="{594F79DE-E632-4D57-AECD-60D799DD3924}"/>
              </a:ext>
            </a:extLst>
          </p:cNvPr>
          <p:cNvSpPr>
            <a:spLocks noGrp="1"/>
          </p:cNvSpPr>
          <p:nvPr>
            <p:ph idx="1"/>
          </p:nvPr>
        </p:nvSpPr>
        <p:spPr/>
        <p:txBody>
          <a:bodyPr/>
          <a:lstStyle/>
          <a:p>
            <a:r>
              <a:rPr lang="de-DE" dirty="0"/>
              <a:t>Man weiß schon lange, dass Kometen zu großen Teilen aus Wassereis bestehen.</a:t>
            </a:r>
          </a:p>
          <a:p>
            <a:r>
              <a:rPr lang="de-DE" dirty="0"/>
              <a:t>1976 konnte die Emission von Wassermolekülen in der Koma des Kometen Bennett  gefunden werden</a:t>
            </a:r>
          </a:p>
          <a:p>
            <a:r>
              <a:rPr lang="de-DE" dirty="0"/>
              <a:t>Die Intensität der Strahlung war 25 mal höher als theoretisch vorhergesagt</a:t>
            </a:r>
          </a:p>
        </p:txBody>
      </p:sp>
    </p:spTree>
    <p:extLst>
      <p:ext uri="{BB962C8B-B14F-4D97-AF65-F5344CB8AC3E}">
        <p14:creationId xmlns:p14="http://schemas.microsoft.com/office/powerpoint/2010/main" val="218241282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505EC3-756F-4D46-AC6D-368237C4476A}"/>
              </a:ext>
            </a:extLst>
          </p:cNvPr>
          <p:cNvSpPr>
            <a:spLocks noGrp="1"/>
          </p:cNvSpPr>
          <p:nvPr>
            <p:ph type="title"/>
          </p:nvPr>
        </p:nvSpPr>
        <p:spPr/>
        <p:txBody>
          <a:bodyPr/>
          <a:lstStyle/>
          <a:p>
            <a:r>
              <a:rPr lang="de-DE" dirty="0"/>
              <a:t>Die passende Geometrie: Kometen ?!</a:t>
            </a:r>
          </a:p>
        </p:txBody>
      </p:sp>
      <p:sp>
        <p:nvSpPr>
          <p:cNvPr id="3" name="Inhaltsplatzhalter 2">
            <a:extLst>
              <a:ext uri="{FF2B5EF4-FFF2-40B4-BE49-F238E27FC236}">
                <a16:creationId xmlns:a16="http://schemas.microsoft.com/office/drawing/2014/main" id="{D8B51A15-C08E-4BF5-BEAF-5448F4E0AFC8}"/>
              </a:ext>
            </a:extLst>
          </p:cNvPr>
          <p:cNvSpPr>
            <a:spLocks noGrp="1"/>
          </p:cNvSpPr>
          <p:nvPr>
            <p:ph sz="half" idx="1"/>
          </p:nvPr>
        </p:nvSpPr>
        <p:spPr/>
        <p:txBody>
          <a:bodyPr>
            <a:normAutofit/>
          </a:bodyPr>
          <a:lstStyle/>
          <a:p>
            <a:r>
              <a:rPr lang="de-DE" dirty="0"/>
              <a:t>Kometen bestehen zu Teilen aus Wassereis</a:t>
            </a:r>
          </a:p>
          <a:p>
            <a:r>
              <a:rPr lang="de-DE" dirty="0"/>
              <a:t>In Sonnennähe sublimiert das Wasser und bildet die Koma und den Gasschweif</a:t>
            </a:r>
          </a:p>
          <a:p>
            <a:r>
              <a:rPr lang="de-DE" dirty="0"/>
              <a:t>Sonnenlicht kann die H</a:t>
            </a:r>
            <a:r>
              <a:rPr lang="de-DE" baseline="-25000" dirty="0"/>
              <a:t>2</a:t>
            </a:r>
            <a:r>
              <a:rPr lang="de-DE" dirty="0"/>
              <a:t>O Moleküle anregen(pumpen)</a:t>
            </a:r>
          </a:p>
        </p:txBody>
      </p:sp>
      <p:pic>
        <p:nvPicPr>
          <p:cNvPr id="6" name="Inhaltsplatzhalter 5">
            <a:extLst>
              <a:ext uri="{FF2B5EF4-FFF2-40B4-BE49-F238E27FC236}">
                <a16:creationId xmlns:a16="http://schemas.microsoft.com/office/drawing/2014/main" id="{308BE6C6-414D-448E-BCB9-420A63A23ABB}"/>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350000" y="1564164"/>
            <a:ext cx="4826000" cy="4874260"/>
          </a:xfrm>
        </p:spPr>
      </p:pic>
      <p:pic>
        <p:nvPicPr>
          <p:cNvPr id="7" name="Picture 5" descr="spek0">
            <a:extLst>
              <a:ext uri="{FF2B5EF4-FFF2-40B4-BE49-F238E27FC236}">
                <a16:creationId xmlns:a16="http://schemas.microsoft.com/office/drawing/2014/main" id="{657041ED-0644-4431-9371-1094CA9AFE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2819" y="4960461"/>
            <a:ext cx="4609182" cy="1752921"/>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383693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505EC3-756F-4D46-AC6D-368237C4476A}"/>
              </a:ext>
            </a:extLst>
          </p:cNvPr>
          <p:cNvSpPr>
            <a:spLocks noGrp="1"/>
          </p:cNvSpPr>
          <p:nvPr>
            <p:ph type="title"/>
          </p:nvPr>
        </p:nvSpPr>
        <p:spPr/>
        <p:txBody>
          <a:bodyPr/>
          <a:lstStyle/>
          <a:p>
            <a:r>
              <a:rPr lang="de-DE" dirty="0"/>
              <a:t>Die passende Geometrie: Kometen ?!</a:t>
            </a:r>
          </a:p>
        </p:txBody>
      </p:sp>
      <p:sp>
        <p:nvSpPr>
          <p:cNvPr id="3" name="Inhaltsplatzhalter 2">
            <a:extLst>
              <a:ext uri="{FF2B5EF4-FFF2-40B4-BE49-F238E27FC236}">
                <a16:creationId xmlns:a16="http://schemas.microsoft.com/office/drawing/2014/main" id="{D8B51A15-C08E-4BF5-BEAF-5448F4E0AFC8}"/>
              </a:ext>
            </a:extLst>
          </p:cNvPr>
          <p:cNvSpPr>
            <a:spLocks noGrp="1"/>
          </p:cNvSpPr>
          <p:nvPr>
            <p:ph sz="half" idx="1"/>
          </p:nvPr>
        </p:nvSpPr>
        <p:spPr/>
        <p:txBody>
          <a:bodyPr>
            <a:normAutofit fontScale="92500" lnSpcReduction="10000"/>
          </a:bodyPr>
          <a:lstStyle/>
          <a:p>
            <a:r>
              <a:rPr lang="de-DE" dirty="0"/>
              <a:t>Kometen bestehen zu Teilen aus Wassereis</a:t>
            </a:r>
          </a:p>
          <a:p>
            <a:r>
              <a:rPr lang="de-DE" dirty="0"/>
              <a:t>In Sonnennähe sublimiert das Wasser und bildet die Koma und den Gasschweif</a:t>
            </a:r>
          </a:p>
          <a:p>
            <a:r>
              <a:rPr lang="de-DE" dirty="0"/>
              <a:t>Sonnenlicht kann die H</a:t>
            </a:r>
            <a:r>
              <a:rPr lang="de-DE" baseline="-25000" dirty="0"/>
              <a:t>2</a:t>
            </a:r>
            <a:r>
              <a:rPr lang="de-DE" dirty="0"/>
              <a:t>O Moleküle anregen(pumpen)</a:t>
            </a:r>
          </a:p>
          <a:p>
            <a:r>
              <a:rPr lang="de-DE" dirty="0"/>
              <a:t>Auf ihrer Bahn um die Sonne ändert sich die Relativgeschwindigkeit Komet-Sonne</a:t>
            </a:r>
          </a:p>
        </p:txBody>
      </p:sp>
      <p:sp>
        <p:nvSpPr>
          <p:cNvPr id="7" name="Sonne 6">
            <a:extLst>
              <a:ext uri="{FF2B5EF4-FFF2-40B4-BE49-F238E27FC236}">
                <a16:creationId xmlns:a16="http://schemas.microsoft.com/office/drawing/2014/main" id="{032AB0E9-3A84-4871-ADDF-74F434D55EF7}"/>
              </a:ext>
            </a:extLst>
          </p:cNvPr>
          <p:cNvSpPr/>
          <p:nvPr/>
        </p:nvSpPr>
        <p:spPr>
          <a:xfrm>
            <a:off x="8519885" y="3131457"/>
            <a:ext cx="595086" cy="595086"/>
          </a:xfrm>
          <a:prstGeom prst="su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96033813-9A1D-4CF6-AAC6-AC8B062B0BF9}"/>
              </a:ext>
            </a:extLst>
          </p:cNvPr>
          <p:cNvSpPr/>
          <p:nvPr/>
        </p:nvSpPr>
        <p:spPr>
          <a:xfrm rot="19271388">
            <a:off x="7452283" y="876195"/>
            <a:ext cx="4909935" cy="82241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Komet">
            <a:extLst>
              <a:ext uri="{FF2B5EF4-FFF2-40B4-BE49-F238E27FC236}">
                <a16:creationId xmlns:a16="http://schemas.microsoft.com/office/drawing/2014/main" id="{DC83C9B5-77B8-47E1-BF88-BB68AA054F1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3363990">
            <a:off x="11820785" y="3269342"/>
            <a:ext cx="914400" cy="914400"/>
          </a:xfrm>
          <a:prstGeom prst="rect">
            <a:avLst/>
          </a:prstGeom>
        </p:spPr>
      </p:pic>
      <p:pic>
        <p:nvPicPr>
          <p:cNvPr id="11" name="Grafik 10" descr="Komet">
            <a:extLst>
              <a:ext uri="{FF2B5EF4-FFF2-40B4-BE49-F238E27FC236}">
                <a16:creationId xmlns:a16="http://schemas.microsoft.com/office/drawing/2014/main" id="{BCCF986E-99AB-4673-A15A-4F56057EC1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20942546">
            <a:off x="9572477" y="1110664"/>
            <a:ext cx="914400" cy="914400"/>
          </a:xfrm>
          <a:prstGeom prst="rect">
            <a:avLst/>
          </a:prstGeom>
        </p:spPr>
      </p:pic>
      <p:pic>
        <p:nvPicPr>
          <p:cNvPr id="12" name="Grafik 11" descr="Komet">
            <a:extLst>
              <a:ext uri="{FF2B5EF4-FFF2-40B4-BE49-F238E27FC236}">
                <a16:creationId xmlns:a16="http://schemas.microsoft.com/office/drawing/2014/main" id="{7519A6A7-D203-436A-971F-A5FE5B204A5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0377640">
            <a:off x="6574526" y="5074890"/>
            <a:ext cx="914400" cy="914400"/>
          </a:xfrm>
          <a:prstGeom prst="rect">
            <a:avLst/>
          </a:prstGeom>
        </p:spPr>
      </p:pic>
      <p:sp>
        <p:nvSpPr>
          <p:cNvPr id="13" name="Pfeil: nach links 12">
            <a:extLst>
              <a:ext uri="{FF2B5EF4-FFF2-40B4-BE49-F238E27FC236}">
                <a16:creationId xmlns:a16="http://schemas.microsoft.com/office/drawing/2014/main" id="{271E9B2E-21DC-4742-B387-727868E6A5A1}"/>
              </a:ext>
            </a:extLst>
          </p:cNvPr>
          <p:cNvSpPr/>
          <p:nvPr/>
        </p:nvSpPr>
        <p:spPr>
          <a:xfrm rot="3007176">
            <a:off x="11345887" y="3104696"/>
            <a:ext cx="595086" cy="257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links 13">
            <a:extLst>
              <a:ext uri="{FF2B5EF4-FFF2-40B4-BE49-F238E27FC236}">
                <a16:creationId xmlns:a16="http://schemas.microsoft.com/office/drawing/2014/main" id="{5D5A0B86-A44A-4B2F-9DD1-5E920014B1D9}"/>
              </a:ext>
            </a:extLst>
          </p:cNvPr>
          <p:cNvSpPr/>
          <p:nvPr/>
        </p:nvSpPr>
        <p:spPr>
          <a:xfrm rot="1249705">
            <a:off x="9051976" y="1480229"/>
            <a:ext cx="595086" cy="257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links 14">
            <a:extLst>
              <a:ext uri="{FF2B5EF4-FFF2-40B4-BE49-F238E27FC236}">
                <a16:creationId xmlns:a16="http://schemas.microsoft.com/office/drawing/2014/main" id="{023287D7-C03E-42FB-879A-9F00D758AA4B}"/>
              </a:ext>
            </a:extLst>
          </p:cNvPr>
          <p:cNvSpPr/>
          <p:nvPr/>
        </p:nvSpPr>
        <p:spPr>
          <a:xfrm rot="14421593">
            <a:off x="7192945" y="5638504"/>
            <a:ext cx="595086" cy="257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83772002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505EC3-756F-4D46-AC6D-368237C4476A}"/>
              </a:ext>
            </a:extLst>
          </p:cNvPr>
          <p:cNvSpPr>
            <a:spLocks noGrp="1"/>
          </p:cNvSpPr>
          <p:nvPr>
            <p:ph type="title"/>
          </p:nvPr>
        </p:nvSpPr>
        <p:spPr/>
        <p:txBody>
          <a:bodyPr/>
          <a:lstStyle/>
          <a:p>
            <a:r>
              <a:rPr lang="de-DE" dirty="0"/>
              <a:t>Die passende Geometrie: Kometen ?!</a:t>
            </a:r>
          </a:p>
        </p:txBody>
      </p:sp>
      <p:sp>
        <p:nvSpPr>
          <p:cNvPr id="3" name="Inhaltsplatzhalter 2">
            <a:extLst>
              <a:ext uri="{FF2B5EF4-FFF2-40B4-BE49-F238E27FC236}">
                <a16:creationId xmlns:a16="http://schemas.microsoft.com/office/drawing/2014/main" id="{D8B51A15-C08E-4BF5-BEAF-5448F4E0AFC8}"/>
              </a:ext>
            </a:extLst>
          </p:cNvPr>
          <p:cNvSpPr>
            <a:spLocks noGrp="1"/>
          </p:cNvSpPr>
          <p:nvPr>
            <p:ph sz="half" idx="1"/>
          </p:nvPr>
        </p:nvSpPr>
        <p:spPr>
          <a:xfrm>
            <a:off x="838199" y="1825625"/>
            <a:ext cx="5723043" cy="4351338"/>
          </a:xfrm>
        </p:spPr>
        <p:txBody>
          <a:bodyPr>
            <a:normAutofit/>
          </a:bodyPr>
          <a:lstStyle/>
          <a:p>
            <a:r>
              <a:rPr lang="de-DE" dirty="0"/>
              <a:t>Wechselnde Dopplerverschiebung der Fraunhoferlinien des Sonnenspektrums </a:t>
            </a:r>
          </a:p>
          <a:p>
            <a:r>
              <a:rPr lang="de-DE" dirty="0"/>
              <a:t>Wassermoleküle werden auf ihrer Bahn um die Sonne angeregt je nachdem ob die Sonnenstrahlung gerade ‚passt‘</a:t>
            </a:r>
          </a:p>
        </p:txBody>
      </p:sp>
      <p:sp>
        <p:nvSpPr>
          <p:cNvPr id="7" name="Sonne 6">
            <a:extLst>
              <a:ext uri="{FF2B5EF4-FFF2-40B4-BE49-F238E27FC236}">
                <a16:creationId xmlns:a16="http://schemas.microsoft.com/office/drawing/2014/main" id="{032AB0E9-3A84-4871-ADDF-74F434D55EF7}"/>
              </a:ext>
            </a:extLst>
          </p:cNvPr>
          <p:cNvSpPr/>
          <p:nvPr/>
        </p:nvSpPr>
        <p:spPr>
          <a:xfrm>
            <a:off x="8519885" y="3131457"/>
            <a:ext cx="595086" cy="595086"/>
          </a:xfrm>
          <a:prstGeom prst="sun">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8" name="Ellipse 7">
            <a:extLst>
              <a:ext uri="{FF2B5EF4-FFF2-40B4-BE49-F238E27FC236}">
                <a16:creationId xmlns:a16="http://schemas.microsoft.com/office/drawing/2014/main" id="{96033813-9A1D-4CF6-AAC6-AC8B062B0BF9}"/>
              </a:ext>
            </a:extLst>
          </p:cNvPr>
          <p:cNvSpPr/>
          <p:nvPr/>
        </p:nvSpPr>
        <p:spPr>
          <a:xfrm rot="19271388">
            <a:off x="7452283" y="876195"/>
            <a:ext cx="4909935" cy="8224141"/>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0" name="Grafik 9" descr="Komet">
            <a:extLst>
              <a:ext uri="{FF2B5EF4-FFF2-40B4-BE49-F238E27FC236}">
                <a16:creationId xmlns:a16="http://schemas.microsoft.com/office/drawing/2014/main" id="{DC83C9B5-77B8-47E1-BF88-BB68AA054F1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3363990">
            <a:off x="11820785" y="3269342"/>
            <a:ext cx="914400" cy="914400"/>
          </a:xfrm>
          <a:prstGeom prst="rect">
            <a:avLst/>
          </a:prstGeom>
        </p:spPr>
      </p:pic>
      <p:pic>
        <p:nvPicPr>
          <p:cNvPr id="11" name="Grafik 10" descr="Komet">
            <a:extLst>
              <a:ext uri="{FF2B5EF4-FFF2-40B4-BE49-F238E27FC236}">
                <a16:creationId xmlns:a16="http://schemas.microsoft.com/office/drawing/2014/main" id="{BCCF986E-99AB-4673-A15A-4F56057EC11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20942546">
            <a:off x="9572477" y="1110664"/>
            <a:ext cx="914400" cy="914400"/>
          </a:xfrm>
          <a:prstGeom prst="rect">
            <a:avLst/>
          </a:prstGeom>
        </p:spPr>
      </p:pic>
      <p:pic>
        <p:nvPicPr>
          <p:cNvPr id="12" name="Grafik 11" descr="Komet">
            <a:extLst>
              <a:ext uri="{FF2B5EF4-FFF2-40B4-BE49-F238E27FC236}">
                <a16:creationId xmlns:a16="http://schemas.microsoft.com/office/drawing/2014/main" id="{7519A6A7-D203-436A-971F-A5FE5B204A5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10377640">
            <a:off x="6574526" y="5074890"/>
            <a:ext cx="914400" cy="914400"/>
          </a:xfrm>
          <a:prstGeom prst="rect">
            <a:avLst/>
          </a:prstGeom>
        </p:spPr>
      </p:pic>
      <p:sp>
        <p:nvSpPr>
          <p:cNvPr id="13" name="Pfeil: nach links 12">
            <a:extLst>
              <a:ext uri="{FF2B5EF4-FFF2-40B4-BE49-F238E27FC236}">
                <a16:creationId xmlns:a16="http://schemas.microsoft.com/office/drawing/2014/main" id="{271E9B2E-21DC-4742-B387-727868E6A5A1}"/>
              </a:ext>
            </a:extLst>
          </p:cNvPr>
          <p:cNvSpPr/>
          <p:nvPr/>
        </p:nvSpPr>
        <p:spPr>
          <a:xfrm rot="3007176">
            <a:off x="11345887" y="3104696"/>
            <a:ext cx="595086" cy="257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Pfeil: nach links 13">
            <a:extLst>
              <a:ext uri="{FF2B5EF4-FFF2-40B4-BE49-F238E27FC236}">
                <a16:creationId xmlns:a16="http://schemas.microsoft.com/office/drawing/2014/main" id="{5D5A0B86-A44A-4B2F-9DD1-5E920014B1D9}"/>
              </a:ext>
            </a:extLst>
          </p:cNvPr>
          <p:cNvSpPr/>
          <p:nvPr/>
        </p:nvSpPr>
        <p:spPr>
          <a:xfrm rot="1249705">
            <a:off x="9051976" y="1480229"/>
            <a:ext cx="595086" cy="257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Pfeil: nach links 14">
            <a:extLst>
              <a:ext uri="{FF2B5EF4-FFF2-40B4-BE49-F238E27FC236}">
                <a16:creationId xmlns:a16="http://schemas.microsoft.com/office/drawing/2014/main" id="{023287D7-C03E-42FB-879A-9F00D758AA4B}"/>
              </a:ext>
            </a:extLst>
          </p:cNvPr>
          <p:cNvSpPr/>
          <p:nvPr/>
        </p:nvSpPr>
        <p:spPr>
          <a:xfrm rot="14421593">
            <a:off x="7192945" y="5638504"/>
            <a:ext cx="595086" cy="257628"/>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Picture 7" descr="Image200">
            <a:extLst>
              <a:ext uri="{FF2B5EF4-FFF2-40B4-BE49-F238E27FC236}">
                <a16:creationId xmlns:a16="http://schemas.microsoft.com/office/drawing/2014/main" id="{F58B1ED2-311B-486A-84D9-52BCA25AAB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5288" y="5229225"/>
            <a:ext cx="8569325" cy="1482725"/>
          </a:xfrm>
          <a:prstGeom prst="rect">
            <a:avLst/>
          </a:prstGeom>
          <a:noFill/>
          <a:ln w="9525">
            <a:solidFill>
              <a:srgbClr val="FFFF00"/>
            </a:solidFill>
            <a:miter lim="800000"/>
            <a:headEnd/>
            <a:tailEnd/>
          </a:ln>
          <a:extLst>
            <a:ext uri="{909E8E84-426E-40DD-AFC4-6F175D3DCCD1}">
              <a14:hiddenFill xmlns:a14="http://schemas.microsoft.com/office/drawing/2010/main">
                <a:solidFill>
                  <a:srgbClr val="FFFFFF"/>
                </a:solidFill>
              </a14:hiddenFill>
            </a:ext>
          </a:extLst>
        </p:spPr>
      </p:pic>
      <p:pic>
        <p:nvPicPr>
          <p:cNvPr id="17" name="Picture 6" descr="Image199">
            <a:extLst>
              <a:ext uri="{FF2B5EF4-FFF2-40B4-BE49-F238E27FC236}">
                <a16:creationId xmlns:a16="http://schemas.microsoft.com/office/drawing/2014/main" id="{F4E595B4-B7F9-4714-BB82-3182135C16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5288" y="5516563"/>
            <a:ext cx="8356826" cy="720725"/>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uppieren 8">
            <a:extLst>
              <a:ext uri="{FF2B5EF4-FFF2-40B4-BE49-F238E27FC236}">
                <a16:creationId xmlns:a16="http://schemas.microsoft.com/office/drawing/2014/main" id="{7E986E81-BB96-4EDA-B511-2DCB5C7C0A8F}"/>
              </a:ext>
            </a:extLst>
          </p:cNvPr>
          <p:cNvGrpSpPr/>
          <p:nvPr/>
        </p:nvGrpSpPr>
        <p:grpSpPr>
          <a:xfrm>
            <a:off x="4166647" y="5099901"/>
            <a:ext cx="957313" cy="329938"/>
            <a:chOff x="5081047" y="5099901"/>
            <a:chExt cx="957313" cy="329938"/>
          </a:xfrm>
        </p:grpSpPr>
        <p:cxnSp>
          <p:nvCxnSpPr>
            <p:cNvPr id="5" name="Gerader Verbinder 4">
              <a:extLst>
                <a:ext uri="{FF2B5EF4-FFF2-40B4-BE49-F238E27FC236}">
                  <a16:creationId xmlns:a16="http://schemas.microsoft.com/office/drawing/2014/main" id="{EB789862-569A-4214-A70D-DB9BEC475CD2}"/>
                </a:ext>
              </a:extLst>
            </p:cNvPr>
            <p:cNvCxnSpPr/>
            <p:nvPr/>
          </p:nvCxnSpPr>
          <p:spPr>
            <a:xfrm>
              <a:off x="5099901" y="5099901"/>
              <a:ext cx="0" cy="3299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 name="Textfeld 5">
              <a:extLst>
                <a:ext uri="{FF2B5EF4-FFF2-40B4-BE49-F238E27FC236}">
                  <a16:creationId xmlns:a16="http://schemas.microsoft.com/office/drawing/2014/main" id="{617697F0-6B61-4960-ABB0-232DBB762FCB}"/>
                </a:ext>
              </a:extLst>
            </p:cNvPr>
            <p:cNvSpPr txBox="1"/>
            <p:nvPr/>
          </p:nvSpPr>
          <p:spPr>
            <a:xfrm>
              <a:off x="5081047" y="5109328"/>
              <a:ext cx="957313" cy="307777"/>
            </a:xfrm>
            <a:prstGeom prst="rect">
              <a:avLst/>
            </a:prstGeom>
            <a:noFill/>
          </p:spPr>
          <p:txBody>
            <a:bodyPr wrap="none" rtlCol="0">
              <a:spAutoFit/>
            </a:bodyPr>
            <a:lstStyle/>
            <a:p>
              <a:r>
                <a:rPr lang="de-DE" sz="1400" dirty="0">
                  <a:solidFill>
                    <a:srgbClr val="FF0000"/>
                  </a:solidFill>
                </a:rPr>
                <a:t>Maserlinie</a:t>
              </a:r>
            </a:p>
          </p:txBody>
        </p:sp>
      </p:grpSp>
    </p:spTree>
    <p:extLst>
      <p:ext uri="{BB962C8B-B14F-4D97-AF65-F5344CB8AC3E}">
        <p14:creationId xmlns:p14="http://schemas.microsoft.com/office/powerpoint/2010/main" val="3655778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 calcmode="lin" valueType="num">
                                      <p:cBhvr additive="base">
                                        <p:cTn id="11" dur="500" fill="hold"/>
                                        <p:tgtEl>
                                          <p:spTgt spid="17"/>
                                        </p:tgtEl>
                                        <p:attrNameLst>
                                          <p:attrName>ppt_x</p:attrName>
                                        </p:attrNameLst>
                                      </p:cBhvr>
                                      <p:tavLst>
                                        <p:tav tm="0">
                                          <p:val>
                                            <p:strVal val="#ppt_x"/>
                                          </p:val>
                                        </p:tav>
                                        <p:tav tm="100000">
                                          <p:val>
                                            <p:strVal val="#ppt_x"/>
                                          </p:val>
                                        </p:tav>
                                      </p:tavLst>
                                    </p:anim>
                                    <p:anim calcmode="lin" valueType="num">
                                      <p:cBhvr additive="base">
                                        <p:cTn id="12"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64" presetClass="path" presetSubtype="0" accel="50000" decel="50000" fill="hold" nodeType="clickEffect">
                                  <p:stCondLst>
                                    <p:cond delay="0"/>
                                  </p:stCondLst>
                                  <p:childTnLst>
                                    <p:animMotion origin="layout" path="M -2.08333E-7 -4.44444E-6 L -2.08333E-7 -0.16805 " pathEditMode="relative" rAng="0" ptsTypes="AA">
                                      <p:cBhvr>
                                        <p:cTn id="16" dur="2000" fill="hold"/>
                                        <p:tgtEl>
                                          <p:spTgt spid="17"/>
                                        </p:tgtEl>
                                        <p:attrNameLst>
                                          <p:attrName>ppt_x</p:attrName>
                                          <p:attrName>ppt_y</p:attrName>
                                        </p:attrNameLst>
                                      </p:cBhvr>
                                      <p:rCtr x="0" y="-8403"/>
                                    </p:animMotion>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63" presetClass="path" presetSubtype="0" accel="50000" decel="50000" fill="hold" nodeType="clickEffect">
                                  <p:stCondLst>
                                    <p:cond delay="0"/>
                                  </p:stCondLst>
                                  <p:childTnLst>
                                    <p:animMotion origin="layout" path="M -4.16667E-6 -1.85185E-6 L 0.2573 -1.85185E-6 " pathEditMode="relative" rAng="0" ptsTypes="AA">
                                      <p:cBhvr>
                                        <p:cTn id="24" dur="3000" fill="hold"/>
                                        <p:tgtEl>
                                          <p:spTgt spid="16"/>
                                        </p:tgtEl>
                                        <p:attrNameLst>
                                          <p:attrName>ppt_x</p:attrName>
                                          <p:attrName>ppt_y</p:attrName>
                                        </p:attrNameLst>
                                      </p:cBhvr>
                                      <p:rCtr x="12865" y="0"/>
                                    </p:animMotion>
                                  </p:childTnLst>
                                </p:cTn>
                              </p:par>
                              <p:par>
                                <p:cTn id="25" presetID="63" presetClass="path" presetSubtype="0" accel="50000" decel="50000" fill="hold" nodeType="withEffect">
                                  <p:stCondLst>
                                    <p:cond delay="0"/>
                                  </p:stCondLst>
                                  <p:childTnLst>
                                    <p:animMotion origin="layout" path="M -2.08333E-7 -0.16805 L 0.26055 -0.16365 " pathEditMode="relative" rAng="0" ptsTypes="AA">
                                      <p:cBhvr>
                                        <p:cTn id="26" dur="3000" fill="hold"/>
                                        <p:tgtEl>
                                          <p:spTgt spid="17"/>
                                        </p:tgtEl>
                                        <p:attrNameLst>
                                          <p:attrName>ppt_x</p:attrName>
                                          <p:attrName>ppt_y</p:attrName>
                                        </p:attrNameLst>
                                      </p:cBhvr>
                                      <p:rCtr x="13021" y="208"/>
                                    </p:animMotion>
                                  </p:childTnLst>
                                </p:cTn>
                              </p:par>
                            </p:childTnLst>
                          </p:cTn>
                        </p:par>
                      </p:childTnLst>
                    </p:cTn>
                  </p:par>
                  <p:par>
                    <p:cTn id="27" fill="hold">
                      <p:stCondLst>
                        <p:cond delay="indefinite"/>
                      </p:stCondLst>
                      <p:childTnLst>
                        <p:par>
                          <p:cTn id="28" fill="hold">
                            <p:stCondLst>
                              <p:cond delay="0"/>
                            </p:stCondLst>
                            <p:childTnLst>
                              <p:par>
                                <p:cTn id="29" presetID="35" presetClass="path" presetSubtype="0" accel="50000" decel="50000" fill="hold" nodeType="clickEffect">
                                  <p:stCondLst>
                                    <p:cond delay="0"/>
                                  </p:stCondLst>
                                  <p:childTnLst>
                                    <p:animMotion origin="layout" path="M 0.2573 -1.85185E-6 L 5.89806E-17 1.11111E-6 " pathEditMode="relative" rAng="0" ptsTypes="AA">
                                      <p:cBhvr>
                                        <p:cTn id="30" dur="3000" fill="hold"/>
                                        <p:tgtEl>
                                          <p:spTgt spid="16"/>
                                        </p:tgtEl>
                                        <p:attrNameLst>
                                          <p:attrName>ppt_x</p:attrName>
                                          <p:attrName>ppt_y</p:attrName>
                                        </p:attrNameLst>
                                      </p:cBhvr>
                                      <p:rCtr x="-13307" y="-23"/>
                                    </p:animMotion>
                                  </p:childTnLst>
                                </p:cTn>
                              </p:par>
                              <p:par>
                                <p:cTn id="31" presetID="35" presetClass="path" presetSubtype="0" accel="50000" decel="50000" fill="hold" nodeType="withEffect">
                                  <p:stCondLst>
                                    <p:cond delay="0"/>
                                  </p:stCondLst>
                                  <p:childTnLst>
                                    <p:animMotion origin="layout" path="M 0.26055 -0.16366 L -2.08333E-7 -0.16805 " pathEditMode="relative" rAng="0" ptsTypes="AA">
                                      <p:cBhvr>
                                        <p:cTn id="32" dur="3000" fill="hold"/>
                                        <p:tgtEl>
                                          <p:spTgt spid="17"/>
                                        </p:tgtEl>
                                        <p:attrNameLst>
                                          <p:attrName>ppt_x</p:attrName>
                                          <p:attrName>ppt_y</p:attrName>
                                        </p:attrNameLst>
                                      </p:cBhvr>
                                      <p:rCtr x="-1300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3DD7B14-F029-42A2-AE73-024B973D40FF}"/>
              </a:ext>
            </a:extLst>
          </p:cNvPr>
          <p:cNvSpPr>
            <a:spLocks noGrp="1"/>
          </p:cNvSpPr>
          <p:nvPr>
            <p:ph type="title"/>
          </p:nvPr>
        </p:nvSpPr>
        <p:spPr/>
        <p:txBody>
          <a:bodyPr/>
          <a:lstStyle/>
          <a:p>
            <a:r>
              <a:rPr lang="de-DE" dirty="0"/>
              <a:t>Kometen und Planeten</a:t>
            </a:r>
          </a:p>
        </p:txBody>
      </p:sp>
      <p:sp>
        <p:nvSpPr>
          <p:cNvPr id="3" name="Inhaltsplatzhalter 2">
            <a:extLst>
              <a:ext uri="{FF2B5EF4-FFF2-40B4-BE49-F238E27FC236}">
                <a16:creationId xmlns:a16="http://schemas.microsoft.com/office/drawing/2014/main" id="{EEAF2F61-A002-48EB-9D65-B49A695AE685}"/>
              </a:ext>
            </a:extLst>
          </p:cNvPr>
          <p:cNvSpPr>
            <a:spLocks noGrp="1"/>
          </p:cNvSpPr>
          <p:nvPr>
            <p:ph sz="half" idx="1"/>
          </p:nvPr>
        </p:nvSpPr>
        <p:spPr/>
        <p:txBody>
          <a:bodyPr/>
          <a:lstStyle/>
          <a:p>
            <a:r>
              <a:rPr lang="de-DE" dirty="0"/>
              <a:t>Der Komet Shoemaker-Levy 9 stürzte 1994 auf Jupiter</a:t>
            </a:r>
          </a:p>
          <a:p>
            <a:r>
              <a:rPr lang="de-DE" dirty="0"/>
              <a:t>Vor der Kollision konnte kein Wasser in der Atmosphäre von Jupiter gefunden werden.</a:t>
            </a:r>
          </a:p>
          <a:p>
            <a:r>
              <a:rPr lang="de-DE" dirty="0"/>
              <a:t>Nach der Kollision wurden Wasser-Maser in der Hochatmosphäre von Jupiter beobachtet. </a:t>
            </a:r>
          </a:p>
        </p:txBody>
      </p:sp>
      <p:pic>
        <p:nvPicPr>
          <p:cNvPr id="6" name="Inhaltsplatzhalter 5">
            <a:extLst>
              <a:ext uri="{FF2B5EF4-FFF2-40B4-BE49-F238E27FC236}">
                <a16:creationId xmlns:a16="http://schemas.microsoft.com/office/drawing/2014/main" id="{A8C22F1A-96F5-49C8-843F-469CB53082A1}"/>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456463" y="1207008"/>
            <a:ext cx="5268899" cy="4969955"/>
          </a:xfrm>
        </p:spPr>
      </p:pic>
    </p:spTree>
    <p:extLst>
      <p:ext uri="{BB962C8B-B14F-4D97-AF65-F5344CB8AC3E}">
        <p14:creationId xmlns:p14="http://schemas.microsoft.com/office/powerpoint/2010/main" val="74676953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65065018-24C0-4D64-BB8B-DB7F6EB8E5A9}"/>
              </a:ext>
            </a:extLst>
          </p:cNvPr>
          <p:cNvPicPr>
            <a:picLocks noChangeAspect="1"/>
          </p:cNvPicPr>
          <p:nvPr/>
        </p:nvPicPr>
        <p:blipFill rotWithShape="1">
          <a:blip r:embed="rId2">
            <a:extLst>
              <a:ext uri="{28A0092B-C50C-407E-A947-70E740481C1C}">
                <a14:useLocalDpi xmlns:a14="http://schemas.microsoft.com/office/drawing/2010/main" val="0"/>
              </a:ext>
            </a:extLst>
          </a:blip>
          <a:srcRect r="1423"/>
          <a:stretch/>
        </p:blipFill>
        <p:spPr>
          <a:xfrm>
            <a:off x="7139119" y="483325"/>
            <a:ext cx="4450626" cy="5895975"/>
          </a:xfrm>
          <a:prstGeom prst="rect">
            <a:avLst/>
          </a:prstGeom>
          <a:ln w="317500">
            <a:solidFill>
              <a:schemeClr val="tx1"/>
            </a:solidFill>
            <a:miter lim="800000"/>
          </a:ln>
        </p:spPr>
      </p:pic>
      <p:sp>
        <p:nvSpPr>
          <p:cNvPr id="4" name="Textfeld 3">
            <a:extLst>
              <a:ext uri="{FF2B5EF4-FFF2-40B4-BE49-F238E27FC236}">
                <a16:creationId xmlns:a16="http://schemas.microsoft.com/office/drawing/2014/main" id="{4E374D53-0360-4146-BC40-7224730AE9BE}"/>
              </a:ext>
            </a:extLst>
          </p:cNvPr>
          <p:cNvSpPr txBox="1"/>
          <p:nvPr/>
        </p:nvSpPr>
        <p:spPr>
          <a:xfrm>
            <a:off x="7568589" y="6345716"/>
            <a:ext cx="3765518" cy="369332"/>
          </a:xfrm>
          <a:prstGeom prst="rect">
            <a:avLst/>
          </a:prstGeom>
          <a:noFill/>
        </p:spPr>
        <p:txBody>
          <a:bodyPr wrap="none" rtlCol="0">
            <a:spAutoFit/>
          </a:bodyPr>
          <a:lstStyle/>
          <a:p>
            <a:r>
              <a:rPr lang="de-DE" dirty="0">
                <a:solidFill>
                  <a:schemeClr val="bg1">
                    <a:lumMod val="65000"/>
                  </a:schemeClr>
                </a:solidFill>
              </a:rPr>
              <a:t>Prof. Dr. Wilhelm H. Kegel (1936-2019)</a:t>
            </a:r>
          </a:p>
        </p:txBody>
      </p:sp>
    </p:spTree>
    <p:extLst>
      <p:ext uri="{BB962C8B-B14F-4D97-AF65-F5344CB8AC3E}">
        <p14:creationId xmlns:p14="http://schemas.microsoft.com/office/powerpoint/2010/main" val="80173515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9000" b="-19000"/>
          </a:stretch>
        </a:blip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0EE1D2C-7EDC-48DB-807D-F633A12D3B50}"/>
              </a:ext>
            </a:extLst>
          </p:cNvPr>
          <p:cNvSpPr>
            <a:spLocks noGrp="1"/>
          </p:cNvSpPr>
          <p:nvPr>
            <p:ph type="title"/>
          </p:nvPr>
        </p:nvSpPr>
        <p:spPr>
          <a:xfrm>
            <a:off x="831850" y="0"/>
            <a:ext cx="10515600" cy="2852737"/>
          </a:xfrm>
        </p:spPr>
        <p:txBody>
          <a:bodyPr anchor="t"/>
          <a:lstStyle/>
          <a:p>
            <a:pPr algn="ctr"/>
            <a:r>
              <a:rPr lang="de-DE" b="1">
                <a:solidFill>
                  <a:schemeClr val="bg1"/>
                </a:solidFill>
                <a:effectLst>
                  <a:outerShdw blurRad="38100" dist="38100" dir="2700000" algn="tl">
                    <a:srgbClr val="000000">
                      <a:alpha val="43137"/>
                    </a:srgbClr>
                  </a:outerShdw>
                </a:effectLst>
              </a:rPr>
              <a:t>Vielen Dank für Ihre Aufmerksamkeit</a:t>
            </a:r>
          </a:p>
        </p:txBody>
      </p:sp>
    </p:spTree>
    <p:extLst>
      <p:ext uri="{BB962C8B-B14F-4D97-AF65-F5344CB8AC3E}">
        <p14:creationId xmlns:p14="http://schemas.microsoft.com/office/powerpoint/2010/main" val="67918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9EF76B7-393D-4C81-91B5-E86963879C9D}"/>
              </a:ext>
            </a:extLst>
          </p:cNvPr>
          <p:cNvSpPr>
            <a:spLocks noGrp="1"/>
          </p:cNvSpPr>
          <p:nvPr>
            <p:ph type="title"/>
          </p:nvPr>
        </p:nvSpPr>
        <p:spPr/>
        <p:txBody>
          <a:bodyPr/>
          <a:lstStyle/>
          <a:p>
            <a:r>
              <a:rPr lang="de-DE" dirty="0"/>
              <a:t>Eigenschaften von L/(M)</a:t>
            </a:r>
            <a:r>
              <a:rPr lang="de-DE" dirty="0" err="1"/>
              <a:t>aser</a:t>
            </a:r>
            <a:r>
              <a:rPr lang="de-DE" dirty="0"/>
              <a:t>-Strahlung</a:t>
            </a:r>
          </a:p>
        </p:txBody>
      </p:sp>
      <p:sp>
        <p:nvSpPr>
          <p:cNvPr id="3" name="Inhaltsplatzhalter 2">
            <a:extLst>
              <a:ext uri="{FF2B5EF4-FFF2-40B4-BE49-F238E27FC236}">
                <a16:creationId xmlns:a16="http://schemas.microsoft.com/office/drawing/2014/main" id="{51B9F563-B41D-47C4-8854-74305FB85A66}"/>
              </a:ext>
            </a:extLst>
          </p:cNvPr>
          <p:cNvSpPr>
            <a:spLocks noGrp="1"/>
          </p:cNvSpPr>
          <p:nvPr>
            <p:ph idx="1"/>
          </p:nvPr>
        </p:nvSpPr>
        <p:spPr/>
        <p:txBody>
          <a:bodyPr/>
          <a:lstStyle/>
          <a:p>
            <a:r>
              <a:rPr lang="de-DE" dirty="0"/>
              <a:t>Hohe Intensität</a:t>
            </a:r>
          </a:p>
          <a:p>
            <a:r>
              <a:rPr lang="de-DE" dirty="0"/>
              <a:t>Monochromatisch und kohärent</a:t>
            </a:r>
          </a:p>
          <a:p>
            <a:r>
              <a:rPr lang="de-DE" dirty="0"/>
              <a:t>Extrem gebündelt</a:t>
            </a:r>
          </a:p>
        </p:txBody>
      </p:sp>
      <p:pic>
        <p:nvPicPr>
          <p:cNvPr id="5" name="Grafik 4">
            <a:extLst>
              <a:ext uri="{FF2B5EF4-FFF2-40B4-BE49-F238E27FC236}">
                <a16:creationId xmlns:a16="http://schemas.microsoft.com/office/drawing/2014/main" id="{58F2D406-AEDF-4907-A8CE-C772BA0A78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5794" y="2776384"/>
            <a:ext cx="7256206" cy="4081616"/>
          </a:xfrm>
          <a:prstGeom prst="rect">
            <a:avLst/>
          </a:prstGeom>
        </p:spPr>
      </p:pic>
      <p:pic>
        <p:nvPicPr>
          <p:cNvPr id="9" name="Grafik 8">
            <a:extLst>
              <a:ext uri="{FF2B5EF4-FFF2-40B4-BE49-F238E27FC236}">
                <a16:creationId xmlns:a16="http://schemas.microsoft.com/office/drawing/2014/main" id="{FB4D8AB8-7759-422E-97AB-8EF01B0293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0925" y="4160637"/>
            <a:ext cx="3679371" cy="2697363"/>
          </a:xfrm>
          <a:prstGeom prst="rect">
            <a:avLst/>
          </a:prstGeom>
        </p:spPr>
      </p:pic>
    </p:spTree>
    <p:extLst>
      <p:ext uri="{BB962C8B-B14F-4D97-AF65-F5344CB8AC3E}">
        <p14:creationId xmlns:p14="http://schemas.microsoft.com/office/powerpoint/2010/main" val="2931589243"/>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2632</Words>
  <Application>Microsoft Office PowerPoint</Application>
  <PresentationFormat>Breitbild</PresentationFormat>
  <Paragraphs>400</Paragraphs>
  <Slides>89</Slides>
  <Notes>9</Notes>
  <HiddenSlides>0</HiddenSlides>
  <MMClips>2</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89</vt:i4>
      </vt:variant>
    </vt:vector>
  </HeadingPairs>
  <TitlesOfParts>
    <vt:vector size="94" baseType="lpstr">
      <vt:lpstr>Arial</vt:lpstr>
      <vt:lpstr>Calibri</vt:lpstr>
      <vt:lpstr>Cambria Math</vt:lpstr>
      <vt:lpstr>Tahoma</vt:lpstr>
      <vt:lpstr>Office</vt:lpstr>
      <vt:lpstr>Photonentorpedos aus dem All -  Strahlungstransport und Astrophysikalische Maser</vt:lpstr>
      <vt:lpstr>PowerPoint-Präsentation</vt:lpstr>
      <vt:lpstr>In Erinnerung an Prof. Dr. Wilhelm H. Kegel</vt:lpstr>
      <vt:lpstr>L.A.S.E.R / M.A.S.E.R</vt:lpstr>
      <vt:lpstr>Astronomische Maser</vt:lpstr>
      <vt:lpstr>Eigenschaften von L/(M)aser-Strahlung</vt:lpstr>
      <vt:lpstr>Eigenschaften von L/(M)aser-Strahlung</vt:lpstr>
      <vt:lpstr>Eigenschaften von L/(M)aser-Strahlung</vt:lpstr>
      <vt:lpstr>Eigenschaften von L/(M)aser-Strahlung</vt:lpstr>
      <vt:lpstr>PowerPoint-Präsentation</vt:lpstr>
      <vt:lpstr>Absorption und Emission</vt:lpstr>
      <vt:lpstr>Emissionsspektren</vt:lpstr>
      <vt:lpstr>Quantenmechanik </vt:lpstr>
      <vt:lpstr>Quantenmechanik </vt:lpstr>
      <vt:lpstr>Quantenmechanik</vt:lpstr>
      <vt:lpstr>Quantenmechanik</vt:lpstr>
      <vt:lpstr>Quantenmechanik</vt:lpstr>
      <vt:lpstr>Quantenmechanik</vt:lpstr>
      <vt:lpstr>Quantenmechanik</vt:lpstr>
      <vt:lpstr>Quantenmechanik</vt:lpstr>
      <vt:lpstr>Quantenmechanik</vt:lpstr>
      <vt:lpstr>Wellenlänge und der Dopplereffekt</vt:lpstr>
      <vt:lpstr>Wellenlänge und der Dopplereffekt</vt:lpstr>
      <vt:lpstr>Wellenlänge und der Dopplereffekt</vt:lpstr>
      <vt:lpstr>PowerPoint-Präsentation</vt:lpstr>
      <vt:lpstr>Was nicht passt …</vt:lpstr>
      <vt:lpstr>Was nicht passt wird passend gemacht!</vt:lpstr>
      <vt:lpstr>Was nicht passt wird passend gemacht!</vt:lpstr>
      <vt:lpstr>Quantenmechanik</vt:lpstr>
      <vt:lpstr>Viele Emissionen ergeben ein Spektrum</vt:lpstr>
      <vt:lpstr>Viele Emissionen ergeben ein Spektrum</vt:lpstr>
      <vt:lpstr>Viele Emissionen ergeben ein Spektrum</vt:lpstr>
      <vt:lpstr>Viele Emissionen ergeben ein Spektrum</vt:lpstr>
      <vt:lpstr>Spetroskopie in der Astronomie</vt:lpstr>
      <vt:lpstr>Beispiel: Sternentstehung in Orion</vt:lpstr>
      <vt:lpstr>Beispiel: Sternentstehung in Orion</vt:lpstr>
      <vt:lpstr>Beispiel: Sternentstehung in Orion</vt:lpstr>
      <vt:lpstr>Kompliziert, kompliziert,…</vt:lpstr>
      <vt:lpstr>L(M)ASER</vt:lpstr>
      <vt:lpstr>L(M)ASER</vt:lpstr>
      <vt:lpstr>L(M)ASER</vt:lpstr>
      <vt:lpstr>Absorption, Emission, und …</vt:lpstr>
      <vt:lpstr>Stimulierte Emission</vt:lpstr>
      <vt:lpstr>PowerPoint-Präsentation</vt:lpstr>
      <vt:lpstr>Exponentielles Wachstum der Intensität</vt:lpstr>
      <vt:lpstr>Warum passiert das nicht ständig und überall?</vt:lpstr>
      <vt:lpstr>Quantenmechanik</vt:lpstr>
      <vt:lpstr>PowerPoint-Präsentation</vt:lpstr>
      <vt:lpstr>Quantenmechanik</vt:lpstr>
      <vt:lpstr>Quantenmechanik</vt:lpstr>
      <vt:lpstr>Wie baut man einen LASER?</vt:lpstr>
      <vt:lpstr>Wie baut man einen LASER?</vt:lpstr>
      <vt:lpstr>Wie baut man einen LASER?</vt:lpstr>
      <vt:lpstr>Wie baut man einen LASER?</vt:lpstr>
      <vt:lpstr>Wie baut man einen LASER?</vt:lpstr>
      <vt:lpstr>PowerPoint-Präsentation</vt:lpstr>
      <vt:lpstr>Maser im Weltall</vt:lpstr>
      <vt:lpstr>Das passende optische Medium</vt:lpstr>
      <vt:lpstr>Das passende optische Medium</vt:lpstr>
      <vt:lpstr>PowerPoint-Präsentation</vt:lpstr>
      <vt:lpstr>PowerPoint-Präsentation</vt:lpstr>
      <vt:lpstr>Das passende optische Medium</vt:lpstr>
      <vt:lpstr>Der passende Pumpprozess</vt:lpstr>
      <vt:lpstr>Die passende Geometrie</vt:lpstr>
      <vt:lpstr>Die passende Geometrie: expandierende Sternhüllen</vt:lpstr>
      <vt:lpstr>Die passende Geometrie: expandierende Sternhüllen</vt:lpstr>
      <vt:lpstr>Die passende Geometrie: expandierende Sternhüllen</vt:lpstr>
      <vt:lpstr>S Ori</vt:lpstr>
      <vt:lpstr>S Ori</vt:lpstr>
      <vt:lpstr>S Ori</vt:lpstr>
      <vt:lpstr>S Ori</vt:lpstr>
      <vt:lpstr>Die passende Geometrie: Scheiben und Ausflüsse</vt:lpstr>
      <vt:lpstr>Die passende Geometrie: Scheiben und Ausflüsse</vt:lpstr>
      <vt:lpstr>Extragalaktische Maser</vt:lpstr>
      <vt:lpstr>NGC 4258 / M106</vt:lpstr>
      <vt:lpstr>PowerPoint-Präsentation</vt:lpstr>
      <vt:lpstr>NGC 4258</vt:lpstr>
      <vt:lpstr>NGC 4258</vt:lpstr>
      <vt:lpstr>NGC 3079</vt:lpstr>
      <vt:lpstr>PowerPoint-Präsentation</vt:lpstr>
      <vt:lpstr>NGC 3079</vt:lpstr>
      <vt:lpstr>NGC 3079</vt:lpstr>
      <vt:lpstr>Die passende Geometrie: Kometen ?!</vt:lpstr>
      <vt:lpstr>Die passende Geometrie: Kometen ?!</vt:lpstr>
      <vt:lpstr>Die passende Geometrie: Kometen ?!</vt:lpstr>
      <vt:lpstr>Die passende Geometrie: Kometen ?!</vt:lpstr>
      <vt:lpstr>Kometen und Planeten</vt:lpstr>
      <vt:lpstr>PowerPoint-Präsentation</vt:lpstr>
      <vt:lpstr>Vielen Dank für Ihre Aufmerksamkeit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Den Gasen auf der Spur  -  Molekülspektroskopie mit dem SOFIA Observatorium</dc:title>
  <dc:creator>Markus Röllig</dc:creator>
  <cp:lastModifiedBy>Markus Röllig</cp:lastModifiedBy>
  <cp:revision>143</cp:revision>
  <dcterms:created xsi:type="dcterms:W3CDTF">2019-09-24T13:36:45Z</dcterms:created>
  <dcterms:modified xsi:type="dcterms:W3CDTF">2020-03-09T09:21:18Z</dcterms:modified>
</cp:coreProperties>
</file>